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5" r:id="rId2"/>
    <p:sldId id="354" r:id="rId3"/>
    <p:sldId id="353" r:id="rId4"/>
    <p:sldId id="261" r:id="rId5"/>
    <p:sldId id="355" r:id="rId6"/>
    <p:sldId id="286" r:id="rId7"/>
    <p:sldId id="366" r:id="rId8"/>
    <p:sldId id="349" r:id="rId9"/>
    <p:sldId id="363" r:id="rId10"/>
    <p:sldId id="364" r:id="rId11"/>
    <p:sldId id="314" r:id="rId12"/>
    <p:sldId id="359" r:id="rId13"/>
    <p:sldId id="356" r:id="rId14"/>
    <p:sldId id="350" r:id="rId15"/>
    <p:sldId id="265" r:id="rId16"/>
    <p:sldId id="351" r:id="rId17"/>
    <p:sldId id="266" r:id="rId18"/>
    <p:sldId id="267" r:id="rId19"/>
    <p:sldId id="276" r:id="rId20"/>
    <p:sldId id="268" r:id="rId21"/>
    <p:sldId id="310" r:id="rId22"/>
    <p:sldId id="311" r:id="rId23"/>
    <p:sldId id="312" r:id="rId24"/>
    <p:sldId id="330" r:id="rId25"/>
    <p:sldId id="331" r:id="rId26"/>
    <p:sldId id="361" r:id="rId27"/>
    <p:sldId id="362" r:id="rId28"/>
    <p:sldId id="332" r:id="rId29"/>
    <p:sldId id="334" r:id="rId30"/>
    <p:sldId id="335" r:id="rId31"/>
    <p:sldId id="336" r:id="rId32"/>
    <p:sldId id="338" r:id="rId33"/>
    <p:sldId id="347" r:id="rId34"/>
    <p:sldId id="358" r:id="rId35"/>
    <p:sldId id="342" r:id="rId36"/>
    <p:sldId id="341" r:id="rId37"/>
    <p:sldId id="340" r:id="rId38"/>
    <p:sldId id="365" r:id="rId39"/>
    <p:sldId id="326" r:id="rId40"/>
    <p:sldId id="352" r:id="rId41"/>
    <p:sldId id="360" r:id="rId42"/>
    <p:sldId id="262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8DC"/>
    <a:srgbClr val="CF4828"/>
    <a:srgbClr val="802D6F"/>
    <a:srgbClr val="8A0000"/>
    <a:srgbClr val="FDE6D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38" autoAdjust="0"/>
    <p:restoredTop sz="94737" autoAdjust="0"/>
  </p:normalViewPr>
  <p:slideViewPr>
    <p:cSldViewPr>
      <p:cViewPr>
        <p:scale>
          <a:sx n="80" d="100"/>
          <a:sy n="80" d="100"/>
        </p:scale>
        <p:origin x="-7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00ED3F-5145-48AB-BB8A-A3BBE0EACBC0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596866D5-725D-41B0-BF65-5BB3E2368DB5}">
      <dgm:prSet phldrT="[Texto]"/>
      <dgm:spPr>
        <a:solidFill>
          <a:srgbClr val="CF4828"/>
        </a:solidFill>
      </dgm:spPr>
      <dgm:t>
        <a:bodyPr/>
        <a:lstStyle/>
        <a:p>
          <a:r>
            <a:rPr lang="pt-BR" dirty="0" smtClean="0"/>
            <a:t>Onde Estamos</a:t>
          </a:r>
          <a:endParaRPr lang="pt-BR" dirty="0"/>
        </a:p>
      </dgm:t>
    </dgm:pt>
    <dgm:pt modelId="{F420E564-F040-43A8-90D2-A8650ECD643E}" type="parTrans" cxnId="{F6CB55C5-194F-4F3F-9601-9ECF51AC987D}">
      <dgm:prSet/>
      <dgm:spPr/>
      <dgm:t>
        <a:bodyPr/>
        <a:lstStyle/>
        <a:p>
          <a:endParaRPr lang="pt-BR"/>
        </a:p>
      </dgm:t>
    </dgm:pt>
    <dgm:pt modelId="{A39CF6F5-2E1A-4F4E-A453-1969D354972A}" type="sibTrans" cxnId="{F6CB55C5-194F-4F3F-9601-9ECF51AC987D}">
      <dgm:prSet/>
      <dgm:spPr/>
      <dgm:t>
        <a:bodyPr/>
        <a:lstStyle/>
        <a:p>
          <a:endParaRPr lang="pt-BR"/>
        </a:p>
      </dgm:t>
    </dgm:pt>
    <dgm:pt modelId="{EFB4B8DA-18E5-4CE0-9922-F8B9D2957ABD}">
      <dgm:prSet phldrT="[Texto]"/>
      <dgm:spPr/>
      <dgm:t>
        <a:bodyPr/>
        <a:lstStyle/>
        <a:p>
          <a:r>
            <a:rPr lang="pt-BR" dirty="0" smtClean="0"/>
            <a:t>Pra onde queremos ir</a:t>
          </a:r>
          <a:endParaRPr lang="pt-BR" dirty="0"/>
        </a:p>
      </dgm:t>
    </dgm:pt>
    <dgm:pt modelId="{C6464071-F26E-407A-8D55-B62914709CF7}" type="parTrans" cxnId="{C21EEF8D-6390-47E0-A375-5ED9CE242FEE}">
      <dgm:prSet/>
      <dgm:spPr/>
      <dgm:t>
        <a:bodyPr/>
        <a:lstStyle/>
        <a:p>
          <a:endParaRPr lang="pt-BR"/>
        </a:p>
      </dgm:t>
    </dgm:pt>
    <dgm:pt modelId="{5FC539C0-AC96-4BAB-B17C-57956E752B4E}" type="sibTrans" cxnId="{C21EEF8D-6390-47E0-A375-5ED9CE242FEE}">
      <dgm:prSet/>
      <dgm:spPr/>
      <dgm:t>
        <a:bodyPr/>
        <a:lstStyle/>
        <a:p>
          <a:endParaRPr lang="pt-BR"/>
        </a:p>
      </dgm:t>
    </dgm:pt>
    <dgm:pt modelId="{CD39F33B-AFF6-4142-A9B9-7F3EA0BE9326}">
      <dgm:prSet phldrT="[Texto]"/>
      <dgm:spPr>
        <a:solidFill>
          <a:srgbClr val="802D6F"/>
        </a:solidFill>
      </dgm:spPr>
      <dgm:t>
        <a:bodyPr/>
        <a:lstStyle/>
        <a:p>
          <a:r>
            <a:rPr lang="pt-BR" dirty="0" smtClean="0"/>
            <a:t>Como chegar lá</a:t>
          </a:r>
          <a:endParaRPr lang="pt-BR" dirty="0"/>
        </a:p>
      </dgm:t>
    </dgm:pt>
    <dgm:pt modelId="{8E9F5721-6E06-49F0-A7D7-DB0514599865}" type="parTrans" cxnId="{08C4C9F5-9E63-4C75-8DB1-3FABEA06B527}">
      <dgm:prSet/>
      <dgm:spPr/>
      <dgm:t>
        <a:bodyPr/>
        <a:lstStyle/>
        <a:p>
          <a:endParaRPr lang="pt-BR"/>
        </a:p>
      </dgm:t>
    </dgm:pt>
    <dgm:pt modelId="{9F9790A1-BBA6-4AA1-9416-C398FA8451ED}" type="sibTrans" cxnId="{08C4C9F5-9E63-4C75-8DB1-3FABEA06B527}">
      <dgm:prSet/>
      <dgm:spPr/>
      <dgm:t>
        <a:bodyPr/>
        <a:lstStyle/>
        <a:p>
          <a:endParaRPr lang="pt-BR"/>
        </a:p>
      </dgm:t>
    </dgm:pt>
    <dgm:pt modelId="{1472015B-EDAC-480C-80BB-AB223337AA6D}" type="pres">
      <dgm:prSet presAssocID="{9A00ED3F-5145-48AB-BB8A-A3BBE0EACBC0}" presName="CompostProcess" presStyleCnt="0">
        <dgm:presLayoutVars>
          <dgm:dir/>
          <dgm:resizeHandles val="exact"/>
        </dgm:presLayoutVars>
      </dgm:prSet>
      <dgm:spPr/>
    </dgm:pt>
    <dgm:pt modelId="{2646B336-61FD-4D9A-B4D4-AA2D117817CC}" type="pres">
      <dgm:prSet presAssocID="{9A00ED3F-5145-48AB-BB8A-A3BBE0EACBC0}" presName="arrow" presStyleLbl="bgShp" presStyleIdx="0" presStyleCnt="1"/>
      <dgm:spPr/>
    </dgm:pt>
    <dgm:pt modelId="{EAAE2642-1317-4CEE-953B-8A3EE61C1182}" type="pres">
      <dgm:prSet presAssocID="{9A00ED3F-5145-48AB-BB8A-A3BBE0EACBC0}" presName="linearProcess" presStyleCnt="0"/>
      <dgm:spPr/>
    </dgm:pt>
    <dgm:pt modelId="{22C9D3A1-D18C-478C-91FB-BCA9AB05A0B0}" type="pres">
      <dgm:prSet presAssocID="{596866D5-725D-41B0-BF65-5BB3E2368DB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F80B2C-27C5-465E-A23D-1CFFD08424DE}" type="pres">
      <dgm:prSet presAssocID="{A39CF6F5-2E1A-4F4E-A453-1969D354972A}" presName="sibTrans" presStyleCnt="0"/>
      <dgm:spPr/>
    </dgm:pt>
    <dgm:pt modelId="{EFA883DF-76BE-40DC-BBFA-19149951EF53}" type="pres">
      <dgm:prSet presAssocID="{EFB4B8DA-18E5-4CE0-9922-F8B9D2957AB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66EE65-D67F-4A87-962E-DA2DCFC8BD42}" type="pres">
      <dgm:prSet presAssocID="{5FC539C0-AC96-4BAB-B17C-57956E752B4E}" presName="sibTrans" presStyleCnt="0"/>
      <dgm:spPr/>
    </dgm:pt>
    <dgm:pt modelId="{B4443A0D-2E79-4DC1-B748-0763F1217E2E}" type="pres">
      <dgm:prSet presAssocID="{CD39F33B-AFF6-4142-A9B9-7F3EA0BE932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B3E925-A777-488C-90ED-786085627A53}" type="presOf" srcId="{596866D5-725D-41B0-BF65-5BB3E2368DB5}" destId="{22C9D3A1-D18C-478C-91FB-BCA9AB05A0B0}" srcOrd="0" destOrd="0" presId="urn:microsoft.com/office/officeart/2005/8/layout/hProcess9"/>
    <dgm:cxn modelId="{08C4C9F5-9E63-4C75-8DB1-3FABEA06B527}" srcId="{9A00ED3F-5145-48AB-BB8A-A3BBE0EACBC0}" destId="{CD39F33B-AFF6-4142-A9B9-7F3EA0BE9326}" srcOrd="2" destOrd="0" parTransId="{8E9F5721-6E06-49F0-A7D7-DB0514599865}" sibTransId="{9F9790A1-BBA6-4AA1-9416-C398FA8451ED}"/>
    <dgm:cxn modelId="{C21EEF8D-6390-47E0-A375-5ED9CE242FEE}" srcId="{9A00ED3F-5145-48AB-BB8A-A3BBE0EACBC0}" destId="{EFB4B8DA-18E5-4CE0-9922-F8B9D2957ABD}" srcOrd="1" destOrd="0" parTransId="{C6464071-F26E-407A-8D55-B62914709CF7}" sibTransId="{5FC539C0-AC96-4BAB-B17C-57956E752B4E}"/>
    <dgm:cxn modelId="{83A20183-F1B4-421C-BF20-43C328CD32F8}" type="presOf" srcId="{CD39F33B-AFF6-4142-A9B9-7F3EA0BE9326}" destId="{B4443A0D-2E79-4DC1-B748-0763F1217E2E}" srcOrd="0" destOrd="0" presId="urn:microsoft.com/office/officeart/2005/8/layout/hProcess9"/>
    <dgm:cxn modelId="{9A63CCCB-E072-48CE-93C7-DF196A1A6A12}" type="presOf" srcId="{9A00ED3F-5145-48AB-BB8A-A3BBE0EACBC0}" destId="{1472015B-EDAC-480C-80BB-AB223337AA6D}" srcOrd="0" destOrd="0" presId="urn:microsoft.com/office/officeart/2005/8/layout/hProcess9"/>
    <dgm:cxn modelId="{93644210-9406-4321-BE43-67DDA2472634}" type="presOf" srcId="{EFB4B8DA-18E5-4CE0-9922-F8B9D2957ABD}" destId="{EFA883DF-76BE-40DC-BBFA-19149951EF53}" srcOrd="0" destOrd="0" presId="urn:microsoft.com/office/officeart/2005/8/layout/hProcess9"/>
    <dgm:cxn modelId="{F6CB55C5-194F-4F3F-9601-9ECF51AC987D}" srcId="{9A00ED3F-5145-48AB-BB8A-A3BBE0EACBC0}" destId="{596866D5-725D-41B0-BF65-5BB3E2368DB5}" srcOrd="0" destOrd="0" parTransId="{F420E564-F040-43A8-90D2-A8650ECD643E}" sibTransId="{A39CF6F5-2E1A-4F4E-A453-1969D354972A}"/>
    <dgm:cxn modelId="{BBB7E703-5AF3-4916-B6C7-E74065F17A8F}" type="presParOf" srcId="{1472015B-EDAC-480C-80BB-AB223337AA6D}" destId="{2646B336-61FD-4D9A-B4D4-AA2D117817CC}" srcOrd="0" destOrd="0" presId="urn:microsoft.com/office/officeart/2005/8/layout/hProcess9"/>
    <dgm:cxn modelId="{8F509A7C-0326-4CCF-90AA-FBC880540A69}" type="presParOf" srcId="{1472015B-EDAC-480C-80BB-AB223337AA6D}" destId="{EAAE2642-1317-4CEE-953B-8A3EE61C1182}" srcOrd="1" destOrd="0" presId="urn:microsoft.com/office/officeart/2005/8/layout/hProcess9"/>
    <dgm:cxn modelId="{4CAA0068-5BB3-47BC-9C3C-B6C9957888BB}" type="presParOf" srcId="{EAAE2642-1317-4CEE-953B-8A3EE61C1182}" destId="{22C9D3A1-D18C-478C-91FB-BCA9AB05A0B0}" srcOrd="0" destOrd="0" presId="urn:microsoft.com/office/officeart/2005/8/layout/hProcess9"/>
    <dgm:cxn modelId="{C568ED40-747C-4400-BAD5-BC750A845FCA}" type="presParOf" srcId="{EAAE2642-1317-4CEE-953B-8A3EE61C1182}" destId="{89F80B2C-27C5-465E-A23D-1CFFD08424DE}" srcOrd="1" destOrd="0" presId="urn:microsoft.com/office/officeart/2005/8/layout/hProcess9"/>
    <dgm:cxn modelId="{1131A3AD-1B52-4BD7-81AC-F4068B24CA8F}" type="presParOf" srcId="{EAAE2642-1317-4CEE-953B-8A3EE61C1182}" destId="{EFA883DF-76BE-40DC-BBFA-19149951EF53}" srcOrd="2" destOrd="0" presId="urn:microsoft.com/office/officeart/2005/8/layout/hProcess9"/>
    <dgm:cxn modelId="{73C3AC8B-7C70-42FA-B78F-64F6D2FE086B}" type="presParOf" srcId="{EAAE2642-1317-4CEE-953B-8A3EE61C1182}" destId="{CD66EE65-D67F-4A87-962E-DA2DCFC8BD42}" srcOrd="3" destOrd="0" presId="urn:microsoft.com/office/officeart/2005/8/layout/hProcess9"/>
    <dgm:cxn modelId="{91DCCAB8-5CA1-4D2B-AEFE-4FA490EF8128}" type="presParOf" srcId="{EAAE2642-1317-4CEE-953B-8A3EE61C1182}" destId="{B4443A0D-2E79-4DC1-B748-0763F1217E2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EA3FC-00FA-423F-AA81-52890653AE36}" type="doc">
      <dgm:prSet loTypeId="urn:microsoft.com/office/officeart/2005/8/layout/cycle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B83691F4-216F-421C-97F8-14C380E45DED}">
      <dgm:prSet phldrT="[Texto]"/>
      <dgm:spPr/>
      <dgm:t>
        <a:bodyPr/>
        <a:lstStyle/>
        <a:p>
          <a:r>
            <a:rPr lang="pt-BR" dirty="0" smtClean="0"/>
            <a:t>Aprendizado</a:t>
          </a:r>
          <a:endParaRPr lang="pt-BR" dirty="0"/>
        </a:p>
      </dgm:t>
    </dgm:pt>
    <dgm:pt modelId="{570F260D-2BCB-4F24-8D90-A68C70665133}" type="parTrans" cxnId="{C34A8988-2FCF-4EAE-9A10-3024E08A961F}">
      <dgm:prSet/>
      <dgm:spPr/>
      <dgm:t>
        <a:bodyPr/>
        <a:lstStyle/>
        <a:p>
          <a:endParaRPr lang="pt-BR"/>
        </a:p>
      </dgm:t>
    </dgm:pt>
    <dgm:pt modelId="{837F0D37-94B7-4D88-804A-458180172EE2}" type="sibTrans" cxnId="{C34A8988-2FCF-4EAE-9A10-3024E08A961F}">
      <dgm:prSet/>
      <dgm:spPr/>
      <dgm:t>
        <a:bodyPr/>
        <a:lstStyle/>
        <a:p>
          <a:endParaRPr lang="pt-BR"/>
        </a:p>
      </dgm:t>
    </dgm:pt>
    <dgm:pt modelId="{E0FD2937-9FE5-40E2-A2ED-445EB0D692F8}">
      <dgm:prSet phldrT="[Texto]"/>
      <dgm:spPr/>
      <dgm:t>
        <a:bodyPr/>
        <a:lstStyle/>
        <a:p>
          <a:r>
            <a:rPr lang="pt-BR" dirty="0" smtClean="0"/>
            <a:t>Prioridades</a:t>
          </a:r>
          <a:endParaRPr lang="pt-BR" dirty="0"/>
        </a:p>
      </dgm:t>
    </dgm:pt>
    <dgm:pt modelId="{774A1427-EE42-4767-8BED-F4EE7B493A7A}" type="parTrans" cxnId="{6AE122F4-E8E3-4767-BAC5-2A810605DA18}">
      <dgm:prSet/>
      <dgm:spPr/>
      <dgm:t>
        <a:bodyPr/>
        <a:lstStyle/>
        <a:p>
          <a:endParaRPr lang="pt-BR"/>
        </a:p>
      </dgm:t>
    </dgm:pt>
    <dgm:pt modelId="{7A199DFC-A105-405A-AF09-7AC250584899}" type="sibTrans" cxnId="{6AE122F4-E8E3-4767-BAC5-2A810605DA18}">
      <dgm:prSet/>
      <dgm:spPr/>
      <dgm:t>
        <a:bodyPr/>
        <a:lstStyle/>
        <a:p>
          <a:endParaRPr lang="pt-BR"/>
        </a:p>
      </dgm:t>
    </dgm:pt>
    <dgm:pt modelId="{567A55B7-9215-4B47-8F0C-B679EA80AD68}">
      <dgm:prSet phldrT="[Texto]"/>
      <dgm:spPr/>
      <dgm:t>
        <a:bodyPr/>
        <a:lstStyle/>
        <a:p>
          <a:r>
            <a:rPr lang="pt-BR" dirty="0" smtClean="0"/>
            <a:t>Ações</a:t>
          </a:r>
          <a:endParaRPr lang="pt-BR" dirty="0"/>
        </a:p>
      </dgm:t>
    </dgm:pt>
    <dgm:pt modelId="{B33F529B-7017-4C0B-AD7E-46E51C566783}" type="parTrans" cxnId="{C368415D-1AD5-4074-AE69-5A241D8C93D9}">
      <dgm:prSet/>
      <dgm:spPr/>
      <dgm:t>
        <a:bodyPr/>
        <a:lstStyle/>
        <a:p>
          <a:endParaRPr lang="pt-BR"/>
        </a:p>
      </dgm:t>
    </dgm:pt>
    <dgm:pt modelId="{1F5DEB68-F063-4689-9BFA-05028AC0CFB7}" type="sibTrans" cxnId="{C368415D-1AD5-4074-AE69-5A241D8C93D9}">
      <dgm:prSet/>
      <dgm:spPr/>
      <dgm:t>
        <a:bodyPr/>
        <a:lstStyle/>
        <a:p>
          <a:endParaRPr lang="pt-BR"/>
        </a:p>
      </dgm:t>
    </dgm:pt>
    <dgm:pt modelId="{049BBF14-D51C-4920-A45E-0835103971EB}">
      <dgm:prSet phldrT="[Texto]"/>
      <dgm:spPr/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BDD77D4E-C91C-4F4B-BA93-2C5B8226DD77}" type="parTrans" cxnId="{3147B0D6-DF60-484F-9534-DB777A163ABF}">
      <dgm:prSet/>
      <dgm:spPr/>
      <dgm:t>
        <a:bodyPr/>
        <a:lstStyle/>
        <a:p>
          <a:endParaRPr lang="pt-BR"/>
        </a:p>
      </dgm:t>
    </dgm:pt>
    <dgm:pt modelId="{9941AEF4-4D82-4DB1-8D22-7436B7813510}" type="sibTrans" cxnId="{3147B0D6-DF60-484F-9534-DB777A163ABF}">
      <dgm:prSet/>
      <dgm:spPr/>
      <dgm:t>
        <a:bodyPr/>
        <a:lstStyle/>
        <a:p>
          <a:endParaRPr lang="pt-BR"/>
        </a:p>
      </dgm:t>
    </dgm:pt>
    <dgm:pt modelId="{FDC36877-0168-4581-88E9-121C449A57CA}">
      <dgm:prSet phldrT="[Texto]"/>
      <dgm:spPr/>
      <dgm:t>
        <a:bodyPr/>
        <a:lstStyle/>
        <a:p>
          <a:r>
            <a:rPr lang="pt-BR" dirty="0" smtClean="0"/>
            <a:t>Inteligência</a:t>
          </a:r>
          <a:endParaRPr lang="pt-BR" dirty="0"/>
        </a:p>
      </dgm:t>
    </dgm:pt>
    <dgm:pt modelId="{6A2C9D4B-A069-4B39-B5E3-9490CC6F8132}" type="parTrans" cxnId="{BB9DA551-04CA-4154-A9E7-74BC968DF435}">
      <dgm:prSet/>
      <dgm:spPr/>
      <dgm:t>
        <a:bodyPr/>
        <a:lstStyle/>
        <a:p>
          <a:endParaRPr lang="pt-BR"/>
        </a:p>
      </dgm:t>
    </dgm:pt>
    <dgm:pt modelId="{101B50D0-9B8D-45CF-95E0-7AA9D85B98CA}" type="sibTrans" cxnId="{BB9DA551-04CA-4154-A9E7-74BC968DF435}">
      <dgm:prSet/>
      <dgm:spPr/>
      <dgm:t>
        <a:bodyPr/>
        <a:lstStyle/>
        <a:p>
          <a:endParaRPr lang="pt-BR"/>
        </a:p>
      </dgm:t>
    </dgm:pt>
    <dgm:pt modelId="{48F4439D-9B5B-4143-B322-EE21D8148FA1}" type="pres">
      <dgm:prSet presAssocID="{12DEA3FC-00FA-423F-AA81-52890653AE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2BD6B0-FBA1-423A-B91A-1B23FAA6FC56}" type="pres">
      <dgm:prSet presAssocID="{B83691F4-216F-421C-97F8-14C380E45D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3191DE-54ED-4002-9903-EC78BE1BE8BA}" type="pres">
      <dgm:prSet presAssocID="{B83691F4-216F-421C-97F8-14C380E45DED}" presName="spNode" presStyleCnt="0"/>
      <dgm:spPr/>
    </dgm:pt>
    <dgm:pt modelId="{A67706FC-EE3C-4099-AAA3-F191354B23F1}" type="pres">
      <dgm:prSet presAssocID="{837F0D37-94B7-4D88-804A-458180172EE2}" presName="sibTrans" presStyleLbl="sibTrans1D1" presStyleIdx="0" presStyleCnt="5"/>
      <dgm:spPr/>
      <dgm:t>
        <a:bodyPr/>
        <a:lstStyle/>
        <a:p>
          <a:endParaRPr lang="pt-BR"/>
        </a:p>
      </dgm:t>
    </dgm:pt>
    <dgm:pt modelId="{3247E4D2-3D0C-4DFC-87E4-14ED7AFBA8FA}" type="pres">
      <dgm:prSet presAssocID="{E0FD2937-9FE5-40E2-A2ED-445EB0D69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D85584-3552-4BC1-B977-5A6D7582DC05}" type="pres">
      <dgm:prSet presAssocID="{E0FD2937-9FE5-40E2-A2ED-445EB0D692F8}" presName="spNode" presStyleCnt="0"/>
      <dgm:spPr/>
    </dgm:pt>
    <dgm:pt modelId="{9258C991-B3C1-4665-8E4E-FA5F560EDFD6}" type="pres">
      <dgm:prSet presAssocID="{7A199DFC-A105-405A-AF09-7AC250584899}" presName="sibTrans" presStyleLbl="sibTrans1D1" presStyleIdx="1" presStyleCnt="5"/>
      <dgm:spPr/>
      <dgm:t>
        <a:bodyPr/>
        <a:lstStyle/>
        <a:p>
          <a:endParaRPr lang="pt-BR"/>
        </a:p>
      </dgm:t>
    </dgm:pt>
    <dgm:pt modelId="{8500DD7F-2089-4504-B638-49B55C64C07D}" type="pres">
      <dgm:prSet presAssocID="{567A55B7-9215-4B47-8F0C-B679EA80AD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C75AA8-CA74-4DDD-A141-61D17BEA3A88}" type="pres">
      <dgm:prSet presAssocID="{567A55B7-9215-4B47-8F0C-B679EA80AD68}" presName="spNode" presStyleCnt="0"/>
      <dgm:spPr/>
    </dgm:pt>
    <dgm:pt modelId="{6FB21643-2264-488C-8621-3F5206C00B4B}" type="pres">
      <dgm:prSet presAssocID="{1F5DEB68-F063-4689-9BFA-05028AC0CFB7}" presName="sibTrans" presStyleLbl="sibTrans1D1" presStyleIdx="2" presStyleCnt="5"/>
      <dgm:spPr/>
      <dgm:t>
        <a:bodyPr/>
        <a:lstStyle/>
        <a:p>
          <a:endParaRPr lang="pt-BR"/>
        </a:p>
      </dgm:t>
    </dgm:pt>
    <dgm:pt modelId="{7129D1C0-85E8-4B57-B9F6-811AB0CEDE50}" type="pres">
      <dgm:prSet presAssocID="{049BBF14-D51C-4920-A45E-0835103971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469436-0DB7-40F8-B7B1-E70C8967C784}" type="pres">
      <dgm:prSet presAssocID="{049BBF14-D51C-4920-A45E-0835103971EB}" presName="spNode" presStyleCnt="0"/>
      <dgm:spPr/>
    </dgm:pt>
    <dgm:pt modelId="{53FDE318-155A-43D4-9A97-64287898D8F0}" type="pres">
      <dgm:prSet presAssocID="{9941AEF4-4D82-4DB1-8D22-7436B7813510}" presName="sibTrans" presStyleLbl="sibTrans1D1" presStyleIdx="3" presStyleCnt="5"/>
      <dgm:spPr/>
      <dgm:t>
        <a:bodyPr/>
        <a:lstStyle/>
        <a:p>
          <a:endParaRPr lang="pt-BR"/>
        </a:p>
      </dgm:t>
    </dgm:pt>
    <dgm:pt modelId="{7A13ACC2-924C-46D0-A4E2-00B1C9673225}" type="pres">
      <dgm:prSet presAssocID="{FDC36877-0168-4581-88E9-121C449A57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288D80-94F8-4FEC-B7C9-7EDF07277875}" type="pres">
      <dgm:prSet presAssocID="{FDC36877-0168-4581-88E9-121C449A57CA}" presName="spNode" presStyleCnt="0"/>
      <dgm:spPr/>
    </dgm:pt>
    <dgm:pt modelId="{63A5B83A-32CA-4919-8FB6-44921236EDCE}" type="pres">
      <dgm:prSet presAssocID="{101B50D0-9B8D-45CF-95E0-7AA9D85B98C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BB9DA551-04CA-4154-A9E7-74BC968DF435}" srcId="{12DEA3FC-00FA-423F-AA81-52890653AE36}" destId="{FDC36877-0168-4581-88E9-121C449A57CA}" srcOrd="4" destOrd="0" parTransId="{6A2C9D4B-A069-4B39-B5E3-9490CC6F8132}" sibTransId="{101B50D0-9B8D-45CF-95E0-7AA9D85B98CA}"/>
    <dgm:cxn modelId="{A1B36D69-1D9D-45B3-949A-C0D03E3D5BDB}" type="presOf" srcId="{1F5DEB68-F063-4689-9BFA-05028AC0CFB7}" destId="{6FB21643-2264-488C-8621-3F5206C00B4B}" srcOrd="0" destOrd="0" presId="urn:microsoft.com/office/officeart/2005/8/layout/cycle5"/>
    <dgm:cxn modelId="{6747C92D-FBF6-4781-AAF8-5DFB02899310}" type="presOf" srcId="{B83691F4-216F-421C-97F8-14C380E45DED}" destId="{732BD6B0-FBA1-423A-B91A-1B23FAA6FC56}" srcOrd="0" destOrd="0" presId="urn:microsoft.com/office/officeart/2005/8/layout/cycle5"/>
    <dgm:cxn modelId="{3147B0D6-DF60-484F-9534-DB777A163ABF}" srcId="{12DEA3FC-00FA-423F-AA81-52890653AE36}" destId="{049BBF14-D51C-4920-A45E-0835103971EB}" srcOrd="3" destOrd="0" parTransId="{BDD77D4E-C91C-4F4B-BA93-2C5B8226DD77}" sibTransId="{9941AEF4-4D82-4DB1-8D22-7436B7813510}"/>
    <dgm:cxn modelId="{1D5C23F7-39A5-4D13-A1F5-9B3943CC213E}" type="presOf" srcId="{E0FD2937-9FE5-40E2-A2ED-445EB0D692F8}" destId="{3247E4D2-3D0C-4DFC-87E4-14ED7AFBA8FA}" srcOrd="0" destOrd="0" presId="urn:microsoft.com/office/officeart/2005/8/layout/cycle5"/>
    <dgm:cxn modelId="{0F1F5155-25C1-4003-B985-023F7C58977A}" type="presOf" srcId="{7A199DFC-A105-405A-AF09-7AC250584899}" destId="{9258C991-B3C1-4665-8E4E-FA5F560EDFD6}" srcOrd="0" destOrd="0" presId="urn:microsoft.com/office/officeart/2005/8/layout/cycle5"/>
    <dgm:cxn modelId="{6AE122F4-E8E3-4767-BAC5-2A810605DA18}" srcId="{12DEA3FC-00FA-423F-AA81-52890653AE36}" destId="{E0FD2937-9FE5-40E2-A2ED-445EB0D692F8}" srcOrd="1" destOrd="0" parTransId="{774A1427-EE42-4767-8BED-F4EE7B493A7A}" sibTransId="{7A199DFC-A105-405A-AF09-7AC250584899}"/>
    <dgm:cxn modelId="{882BD89E-7E53-4CB1-88F3-79A603C304A1}" type="presOf" srcId="{FDC36877-0168-4581-88E9-121C449A57CA}" destId="{7A13ACC2-924C-46D0-A4E2-00B1C9673225}" srcOrd="0" destOrd="0" presId="urn:microsoft.com/office/officeart/2005/8/layout/cycle5"/>
    <dgm:cxn modelId="{84F5CD48-161B-434D-BAFA-D083D3B7BAB8}" type="presOf" srcId="{101B50D0-9B8D-45CF-95E0-7AA9D85B98CA}" destId="{63A5B83A-32CA-4919-8FB6-44921236EDCE}" srcOrd="0" destOrd="0" presId="urn:microsoft.com/office/officeart/2005/8/layout/cycle5"/>
    <dgm:cxn modelId="{C34A8988-2FCF-4EAE-9A10-3024E08A961F}" srcId="{12DEA3FC-00FA-423F-AA81-52890653AE36}" destId="{B83691F4-216F-421C-97F8-14C380E45DED}" srcOrd="0" destOrd="0" parTransId="{570F260D-2BCB-4F24-8D90-A68C70665133}" sibTransId="{837F0D37-94B7-4D88-804A-458180172EE2}"/>
    <dgm:cxn modelId="{75D9E140-20D5-4D25-ACCF-698DE8D4DD44}" type="presOf" srcId="{567A55B7-9215-4B47-8F0C-B679EA80AD68}" destId="{8500DD7F-2089-4504-B638-49B55C64C07D}" srcOrd="0" destOrd="0" presId="urn:microsoft.com/office/officeart/2005/8/layout/cycle5"/>
    <dgm:cxn modelId="{B7080584-ADA9-48DC-871D-73BD3B1DA0C1}" type="presOf" srcId="{9941AEF4-4D82-4DB1-8D22-7436B7813510}" destId="{53FDE318-155A-43D4-9A97-64287898D8F0}" srcOrd="0" destOrd="0" presId="urn:microsoft.com/office/officeart/2005/8/layout/cycle5"/>
    <dgm:cxn modelId="{C368415D-1AD5-4074-AE69-5A241D8C93D9}" srcId="{12DEA3FC-00FA-423F-AA81-52890653AE36}" destId="{567A55B7-9215-4B47-8F0C-B679EA80AD68}" srcOrd="2" destOrd="0" parTransId="{B33F529B-7017-4C0B-AD7E-46E51C566783}" sibTransId="{1F5DEB68-F063-4689-9BFA-05028AC0CFB7}"/>
    <dgm:cxn modelId="{C5486AC0-2EEE-4A62-830B-50F07FC4F4F7}" type="presOf" srcId="{12DEA3FC-00FA-423F-AA81-52890653AE36}" destId="{48F4439D-9B5B-4143-B322-EE21D8148FA1}" srcOrd="0" destOrd="0" presId="urn:microsoft.com/office/officeart/2005/8/layout/cycle5"/>
    <dgm:cxn modelId="{7FB191F9-9A14-420C-8563-E3D54C485159}" type="presOf" srcId="{837F0D37-94B7-4D88-804A-458180172EE2}" destId="{A67706FC-EE3C-4099-AAA3-F191354B23F1}" srcOrd="0" destOrd="0" presId="urn:microsoft.com/office/officeart/2005/8/layout/cycle5"/>
    <dgm:cxn modelId="{E95DA360-F93C-4A68-BCDD-9AB56D8DB63C}" type="presOf" srcId="{049BBF14-D51C-4920-A45E-0835103971EB}" destId="{7129D1C0-85E8-4B57-B9F6-811AB0CEDE50}" srcOrd="0" destOrd="0" presId="urn:microsoft.com/office/officeart/2005/8/layout/cycle5"/>
    <dgm:cxn modelId="{7C6CBB0A-2939-4FD0-B7A3-A172B9A2835D}" type="presParOf" srcId="{48F4439D-9B5B-4143-B322-EE21D8148FA1}" destId="{732BD6B0-FBA1-423A-B91A-1B23FAA6FC56}" srcOrd="0" destOrd="0" presId="urn:microsoft.com/office/officeart/2005/8/layout/cycle5"/>
    <dgm:cxn modelId="{4B84D5F8-1EF0-462B-964A-7E92B9C02374}" type="presParOf" srcId="{48F4439D-9B5B-4143-B322-EE21D8148FA1}" destId="{1A3191DE-54ED-4002-9903-EC78BE1BE8BA}" srcOrd="1" destOrd="0" presId="urn:microsoft.com/office/officeart/2005/8/layout/cycle5"/>
    <dgm:cxn modelId="{5E6AF584-58DE-42E7-BC67-61A765550889}" type="presParOf" srcId="{48F4439D-9B5B-4143-B322-EE21D8148FA1}" destId="{A67706FC-EE3C-4099-AAA3-F191354B23F1}" srcOrd="2" destOrd="0" presId="urn:microsoft.com/office/officeart/2005/8/layout/cycle5"/>
    <dgm:cxn modelId="{D6D34A6C-F8D0-4FEA-B70F-ED0AD314F8A4}" type="presParOf" srcId="{48F4439D-9B5B-4143-B322-EE21D8148FA1}" destId="{3247E4D2-3D0C-4DFC-87E4-14ED7AFBA8FA}" srcOrd="3" destOrd="0" presId="urn:microsoft.com/office/officeart/2005/8/layout/cycle5"/>
    <dgm:cxn modelId="{D565EA98-E9BB-4DA2-943A-989917A2968C}" type="presParOf" srcId="{48F4439D-9B5B-4143-B322-EE21D8148FA1}" destId="{19D85584-3552-4BC1-B977-5A6D7582DC05}" srcOrd="4" destOrd="0" presId="urn:microsoft.com/office/officeart/2005/8/layout/cycle5"/>
    <dgm:cxn modelId="{13BDF426-1BFC-4BC8-825F-D0FEBB0A0D97}" type="presParOf" srcId="{48F4439D-9B5B-4143-B322-EE21D8148FA1}" destId="{9258C991-B3C1-4665-8E4E-FA5F560EDFD6}" srcOrd="5" destOrd="0" presId="urn:microsoft.com/office/officeart/2005/8/layout/cycle5"/>
    <dgm:cxn modelId="{96B65A0E-0F64-4CEA-B3F9-B83CED62CBC2}" type="presParOf" srcId="{48F4439D-9B5B-4143-B322-EE21D8148FA1}" destId="{8500DD7F-2089-4504-B638-49B55C64C07D}" srcOrd="6" destOrd="0" presId="urn:microsoft.com/office/officeart/2005/8/layout/cycle5"/>
    <dgm:cxn modelId="{54DDDCAB-D562-477C-8D1F-AB2DDB641CF0}" type="presParOf" srcId="{48F4439D-9B5B-4143-B322-EE21D8148FA1}" destId="{29C75AA8-CA74-4DDD-A141-61D17BEA3A88}" srcOrd="7" destOrd="0" presId="urn:microsoft.com/office/officeart/2005/8/layout/cycle5"/>
    <dgm:cxn modelId="{0C9DD850-0EBA-4865-969B-4F8E260ABAA8}" type="presParOf" srcId="{48F4439D-9B5B-4143-B322-EE21D8148FA1}" destId="{6FB21643-2264-488C-8621-3F5206C00B4B}" srcOrd="8" destOrd="0" presId="urn:microsoft.com/office/officeart/2005/8/layout/cycle5"/>
    <dgm:cxn modelId="{51EA1B77-D4A2-428A-AC66-F0D5AE8B4CB5}" type="presParOf" srcId="{48F4439D-9B5B-4143-B322-EE21D8148FA1}" destId="{7129D1C0-85E8-4B57-B9F6-811AB0CEDE50}" srcOrd="9" destOrd="0" presId="urn:microsoft.com/office/officeart/2005/8/layout/cycle5"/>
    <dgm:cxn modelId="{01666D0F-9A11-4520-8790-6E95FD919757}" type="presParOf" srcId="{48F4439D-9B5B-4143-B322-EE21D8148FA1}" destId="{4D469436-0DB7-40F8-B7B1-E70C8967C784}" srcOrd="10" destOrd="0" presId="urn:microsoft.com/office/officeart/2005/8/layout/cycle5"/>
    <dgm:cxn modelId="{4539ED0E-688A-4A8C-BCE3-4B2F65117723}" type="presParOf" srcId="{48F4439D-9B5B-4143-B322-EE21D8148FA1}" destId="{53FDE318-155A-43D4-9A97-64287898D8F0}" srcOrd="11" destOrd="0" presId="urn:microsoft.com/office/officeart/2005/8/layout/cycle5"/>
    <dgm:cxn modelId="{B1AB205F-9A43-43C5-B697-0FFBDDC36CEB}" type="presParOf" srcId="{48F4439D-9B5B-4143-B322-EE21D8148FA1}" destId="{7A13ACC2-924C-46D0-A4E2-00B1C9673225}" srcOrd="12" destOrd="0" presId="urn:microsoft.com/office/officeart/2005/8/layout/cycle5"/>
    <dgm:cxn modelId="{5F32BA53-8BC3-4C49-B19F-596976F841A4}" type="presParOf" srcId="{48F4439D-9B5B-4143-B322-EE21D8148FA1}" destId="{1D288D80-94F8-4FEC-B7C9-7EDF07277875}" srcOrd="13" destOrd="0" presId="urn:microsoft.com/office/officeart/2005/8/layout/cycle5"/>
    <dgm:cxn modelId="{608C95D4-236B-4419-A872-52FAEEF8D82B}" type="presParOf" srcId="{48F4439D-9B5B-4143-B322-EE21D8148FA1}" destId="{63A5B83A-32CA-4919-8FB6-44921236EDC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DEA3FC-00FA-423F-AA81-52890653AE36}" type="doc">
      <dgm:prSet loTypeId="urn:microsoft.com/office/officeart/2005/8/layout/cycle5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B83691F4-216F-421C-97F8-14C380E45DED}">
      <dgm:prSet phldrT="[Texto]"/>
      <dgm:spPr/>
      <dgm:t>
        <a:bodyPr/>
        <a:lstStyle/>
        <a:p>
          <a:r>
            <a:rPr lang="pt-BR" dirty="0" smtClean="0"/>
            <a:t>Aprendizado</a:t>
          </a:r>
          <a:endParaRPr lang="pt-BR" dirty="0"/>
        </a:p>
      </dgm:t>
    </dgm:pt>
    <dgm:pt modelId="{570F260D-2BCB-4F24-8D90-A68C70665133}" type="parTrans" cxnId="{C34A8988-2FCF-4EAE-9A10-3024E08A961F}">
      <dgm:prSet/>
      <dgm:spPr/>
      <dgm:t>
        <a:bodyPr/>
        <a:lstStyle/>
        <a:p>
          <a:endParaRPr lang="pt-BR"/>
        </a:p>
      </dgm:t>
    </dgm:pt>
    <dgm:pt modelId="{837F0D37-94B7-4D88-804A-458180172EE2}" type="sibTrans" cxnId="{C34A8988-2FCF-4EAE-9A10-3024E08A961F}">
      <dgm:prSet/>
      <dgm:spPr/>
      <dgm:t>
        <a:bodyPr/>
        <a:lstStyle/>
        <a:p>
          <a:endParaRPr lang="pt-BR"/>
        </a:p>
      </dgm:t>
    </dgm:pt>
    <dgm:pt modelId="{E0FD2937-9FE5-40E2-A2ED-445EB0D692F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Prioridades</a:t>
          </a:r>
          <a:endParaRPr lang="pt-BR" dirty="0"/>
        </a:p>
      </dgm:t>
    </dgm:pt>
    <dgm:pt modelId="{774A1427-EE42-4767-8BED-F4EE7B493A7A}" type="parTrans" cxnId="{6AE122F4-E8E3-4767-BAC5-2A810605DA18}">
      <dgm:prSet/>
      <dgm:spPr/>
      <dgm:t>
        <a:bodyPr/>
        <a:lstStyle/>
        <a:p>
          <a:endParaRPr lang="pt-BR"/>
        </a:p>
      </dgm:t>
    </dgm:pt>
    <dgm:pt modelId="{7A199DFC-A105-405A-AF09-7AC250584899}" type="sibTrans" cxnId="{6AE122F4-E8E3-4767-BAC5-2A810605DA18}">
      <dgm:prSet/>
      <dgm:spPr/>
      <dgm:t>
        <a:bodyPr/>
        <a:lstStyle/>
        <a:p>
          <a:endParaRPr lang="pt-BR"/>
        </a:p>
      </dgm:t>
    </dgm:pt>
    <dgm:pt modelId="{567A55B7-9215-4B47-8F0C-B679EA80AD6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Ações</a:t>
          </a:r>
          <a:endParaRPr lang="pt-BR" dirty="0"/>
        </a:p>
      </dgm:t>
    </dgm:pt>
    <dgm:pt modelId="{B33F529B-7017-4C0B-AD7E-46E51C566783}" type="parTrans" cxnId="{C368415D-1AD5-4074-AE69-5A241D8C93D9}">
      <dgm:prSet/>
      <dgm:spPr/>
      <dgm:t>
        <a:bodyPr/>
        <a:lstStyle/>
        <a:p>
          <a:endParaRPr lang="pt-BR"/>
        </a:p>
      </dgm:t>
    </dgm:pt>
    <dgm:pt modelId="{1F5DEB68-F063-4689-9BFA-05028AC0CFB7}" type="sibTrans" cxnId="{C368415D-1AD5-4074-AE69-5A241D8C93D9}">
      <dgm:prSet/>
      <dgm:spPr/>
      <dgm:t>
        <a:bodyPr/>
        <a:lstStyle/>
        <a:p>
          <a:endParaRPr lang="pt-BR"/>
        </a:p>
      </dgm:t>
    </dgm:pt>
    <dgm:pt modelId="{049BBF14-D51C-4920-A45E-0835103971EB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BDD77D4E-C91C-4F4B-BA93-2C5B8226DD77}" type="parTrans" cxnId="{3147B0D6-DF60-484F-9534-DB777A163ABF}">
      <dgm:prSet/>
      <dgm:spPr/>
      <dgm:t>
        <a:bodyPr/>
        <a:lstStyle/>
        <a:p>
          <a:endParaRPr lang="pt-BR"/>
        </a:p>
      </dgm:t>
    </dgm:pt>
    <dgm:pt modelId="{9941AEF4-4D82-4DB1-8D22-7436B7813510}" type="sibTrans" cxnId="{3147B0D6-DF60-484F-9534-DB777A163ABF}">
      <dgm:prSet/>
      <dgm:spPr/>
      <dgm:t>
        <a:bodyPr/>
        <a:lstStyle/>
        <a:p>
          <a:endParaRPr lang="pt-BR"/>
        </a:p>
      </dgm:t>
    </dgm:pt>
    <dgm:pt modelId="{FDC36877-0168-4581-88E9-121C449A57CA}">
      <dgm:prSet phldrT="[Texto]"/>
      <dgm:spPr/>
      <dgm:t>
        <a:bodyPr/>
        <a:lstStyle/>
        <a:p>
          <a:r>
            <a:rPr lang="pt-BR" dirty="0" smtClean="0"/>
            <a:t>Inteligência</a:t>
          </a:r>
          <a:endParaRPr lang="pt-BR" dirty="0"/>
        </a:p>
      </dgm:t>
    </dgm:pt>
    <dgm:pt modelId="{6A2C9D4B-A069-4B39-B5E3-9490CC6F8132}" type="parTrans" cxnId="{BB9DA551-04CA-4154-A9E7-74BC968DF435}">
      <dgm:prSet/>
      <dgm:spPr/>
      <dgm:t>
        <a:bodyPr/>
        <a:lstStyle/>
        <a:p>
          <a:endParaRPr lang="pt-BR"/>
        </a:p>
      </dgm:t>
    </dgm:pt>
    <dgm:pt modelId="{101B50D0-9B8D-45CF-95E0-7AA9D85B98CA}" type="sibTrans" cxnId="{BB9DA551-04CA-4154-A9E7-74BC968DF435}">
      <dgm:prSet/>
      <dgm:spPr/>
      <dgm:t>
        <a:bodyPr/>
        <a:lstStyle/>
        <a:p>
          <a:endParaRPr lang="pt-BR"/>
        </a:p>
      </dgm:t>
    </dgm:pt>
    <dgm:pt modelId="{48F4439D-9B5B-4143-B322-EE21D8148FA1}" type="pres">
      <dgm:prSet presAssocID="{12DEA3FC-00FA-423F-AA81-52890653AE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2BD6B0-FBA1-423A-B91A-1B23FAA6FC56}" type="pres">
      <dgm:prSet presAssocID="{B83691F4-216F-421C-97F8-14C380E45D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3191DE-54ED-4002-9903-EC78BE1BE8BA}" type="pres">
      <dgm:prSet presAssocID="{B83691F4-216F-421C-97F8-14C380E45DED}" presName="spNode" presStyleCnt="0"/>
      <dgm:spPr/>
    </dgm:pt>
    <dgm:pt modelId="{A67706FC-EE3C-4099-AAA3-F191354B23F1}" type="pres">
      <dgm:prSet presAssocID="{837F0D37-94B7-4D88-804A-458180172EE2}" presName="sibTrans" presStyleLbl="sibTrans1D1" presStyleIdx="0" presStyleCnt="5"/>
      <dgm:spPr/>
      <dgm:t>
        <a:bodyPr/>
        <a:lstStyle/>
        <a:p>
          <a:endParaRPr lang="pt-BR"/>
        </a:p>
      </dgm:t>
    </dgm:pt>
    <dgm:pt modelId="{3247E4D2-3D0C-4DFC-87E4-14ED7AFBA8FA}" type="pres">
      <dgm:prSet presAssocID="{E0FD2937-9FE5-40E2-A2ED-445EB0D69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D85584-3552-4BC1-B977-5A6D7582DC05}" type="pres">
      <dgm:prSet presAssocID="{E0FD2937-9FE5-40E2-A2ED-445EB0D692F8}" presName="spNode" presStyleCnt="0"/>
      <dgm:spPr/>
    </dgm:pt>
    <dgm:pt modelId="{9258C991-B3C1-4665-8E4E-FA5F560EDFD6}" type="pres">
      <dgm:prSet presAssocID="{7A199DFC-A105-405A-AF09-7AC250584899}" presName="sibTrans" presStyleLbl="sibTrans1D1" presStyleIdx="1" presStyleCnt="5"/>
      <dgm:spPr/>
      <dgm:t>
        <a:bodyPr/>
        <a:lstStyle/>
        <a:p>
          <a:endParaRPr lang="pt-BR"/>
        </a:p>
      </dgm:t>
    </dgm:pt>
    <dgm:pt modelId="{8500DD7F-2089-4504-B638-49B55C64C07D}" type="pres">
      <dgm:prSet presAssocID="{567A55B7-9215-4B47-8F0C-B679EA80AD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C75AA8-CA74-4DDD-A141-61D17BEA3A88}" type="pres">
      <dgm:prSet presAssocID="{567A55B7-9215-4B47-8F0C-B679EA80AD68}" presName="spNode" presStyleCnt="0"/>
      <dgm:spPr/>
    </dgm:pt>
    <dgm:pt modelId="{6FB21643-2264-488C-8621-3F5206C00B4B}" type="pres">
      <dgm:prSet presAssocID="{1F5DEB68-F063-4689-9BFA-05028AC0CFB7}" presName="sibTrans" presStyleLbl="sibTrans1D1" presStyleIdx="2" presStyleCnt="5"/>
      <dgm:spPr/>
      <dgm:t>
        <a:bodyPr/>
        <a:lstStyle/>
        <a:p>
          <a:endParaRPr lang="pt-BR"/>
        </a:p>
      </dgm:t>
    </dgm:pt>
    <dgm:pt modelId="{7129D1C0-85E8-4B57-B9F6-811AB0CEDE50}" type="pres">
      <dgm:prSet presAssocID="{049BBF14-D51C-4920-A45E-0835103971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469436-0DB7-40F8-B7B1-E70C8967C784}" type="pres">
      <dgm:prSet presAssocID="{049BBF14-D51C-4920-A45E-0835103971EB}" presName="spNode" presStyleCnt="0"/>
      <dgm:spPr/>
    </dgm:pt>
    <dgm:pt modelId="{53FDE318-155A-43D4-9A97-64287898D8F0}" type="pres">
      <dgm:prSet presAssocID="{9941AEF4-4D82-4DB1-8D22-7436B7813510}" presName="sibTrans" presStyleLbl="sibTrans1D1" presStyleIdx="3" presStyleCnt="5"/>
      <dgm:spPr/>
      <dgm:t>
        <a:bodyPr/>
        <a:lstStyle/>
        <a:p>
          <a:endParaRPr lang="pt-BR"/>
        </a:p>
      </dgm:t>
    </dgm:pt>
    <dgm:pt modelId="{7A13ACC2-924C-46D0-A4E2-00B1C9673225}" type="pres">
      <dgm:prSet presAssocID="{FDC36877-0168-4581-88E9-121C449A57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288D80-94F8-4FEC-B7C9-7EDF07277875}" type="pres">
      <dgm:prSet presAssocID="{FDC36877-0168-4581-88E9-121C449A57CA}" presName="spNode" presStyleCnt="0"/>
      <dgm:spPr/>
    </dgm:pt>
    <dgm:pt modelId="{63A5B83A-32CA-4919-8FB6-44921236EDCE}" type="pres">
      <dgm:prSet presAssocID="{101B50D0-9B8D-45CF-95E0-7AA9D85B98C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76B1A627-A13A-48C5-889C-6C0CA069F852}" type="presOf" srcId="{B83691F4-216F-421C-97F8-14C380E45DED}" destId="{732BD6B0-FBA1-423A-B91A-1B23FAA6FC56}" srcOrd="0" destOrd="0" presId="urn:microsoft.com/office/officeart/2005/8/layout/cycle5"/>
    <dgm:cxn modelId="{01D3F95A-B7EE-47C4-B2D0-C98AF7C68D71}" type="presOf" srcId="{837F0D37-94B7-4D88-804A-458180172EE2}" destId="{A67706FC-EE3C-4099-AAA3-F191354B23F1}" srcOrd="0" destOrd="0" presId="urn:microsoft.com/office/officeart/2005/8/layout/cycle5"/>
    <dgm:cxn modelId="{AC31508C-5412-4460-9B9D-7E126AF4DD0D}" type="presOf" srcId="{E0FD2937-9FE5-40E2-A2ED-445EB0D692F8}" destId="{3247E4D2-3D0C-4DFC-87E4-14ED7AFBA8FA}" srcOrd="0" destOrd="0" presId="urn:microsoft.com/office/officeart/2005/8/layout/cycle5"/>
    <dgm:cxn modelId="{C34A8988-2FCF-4EAE-9A10-3024E08A961F}" srcId="{12DEA3FC-00FA-423F-AA81-52890653AE36}" destId="{B83691F4-216F-421C-97F8-14C380E45DED}" srcOrd="0" destOrd="0" parTransId="{570F260D-2BCB-4F24-8D90-A68C70665133}" sibTransId="{837F0D37-94B7-4D88-804A-458180172EE2}"/>
    <dgm:cxn modelId="{1830B9B6-3160-494D-861F-5615A7DF0070}" type="presOf" srcId="{1F5DEB68-F063-4689-9BFA-05028AC0CFB7}" destId="{6FB21643-2264-488C-8621-3F5206C00B4B}" srcOrd="0" destOrd="0" presId="urn:microsoft.com/office/officeart/2005/8/layout/cycle5"/>
    <dgm:cxn modelId="{BB9DA551-04CA-4154-A9E7-74BC968DF435}" srcId="{12DEA3FC-00FA-423F-AA81-52890653AE36}" destId="{FDC36877-0168-4581-88E9-121C449A57CA}" srcOrd="4" destOrd="0" parTransId="{6A2C9D4B-A069-4B39-B5E3-9490CC6F8132}" sibTransId="{101B50D0-9B8D-45CF-95E0-7AA9D85B98CA}"/>
    <dgm:cxn modelId="{EC486134-AC81-4B19-83DD-68685B152383}" type="presOf" srcId="{9941AEF4-4D82-4DB1-8D22-7436B7813510}" destId="{53FDE318-155A-43D4-9A97-64287898D8F0}" srcOrd="0" destOrd="0" presId="urn:microsoft.com/office/officeart/2005/8/layout/cycle5"/>
    <dgm:cxn modelId="{C368415D-1AD5-4074-AE69-5A241D8C93D9}" srcId="{12DEA3FC-00FA-423F-AA81-52890653AE36}" destId="{567A55B7-9215-4B47-8F0C-B679EA80AD68}" srcOrd="2" destOrd="0" parTransId="{B33F529B-7017-4C0B-AD7E-46E51C566783}" sibTransId="{1F5DEB68-F063-4689-9BFA-05028AC0CFB7}"/>
    <dgm:cxn modelId="{CB1DD4B3-867A-4348-9FD3-1BF72F508A2F}" type="presOf" srcId="{12DEA3FC-00FA-423F-AA81-52890653AE36}" destId="{48F4439D-9B5B-4143-B322-EE21D8148FA1}" srcOrd="0" destOrd="0" presId="urn:microsoft.com/office/officeart/2005/8/layout/cycle5"/>
    <dgm:cxn modelId="{C8BBC11B-6B4E-42C0-8669-23E3D3DADA6D}" type="presOf" srcId="{FDC36877-0168-4581-88E9-121C449A57CA}" destId="{7A13ACC2-924C-46D0-A4E2-00B1C9673225}" srcOrd="0" destOrd="0" presId="urn:microsoft.com/office/officeart/2005/8/layout/cycle5"/>
    <dgm:cxn modelId="{6DA0400A-4A06-4446-9789-DA8DF8CD5866}" type="presOf" srcId="{101B50D0-9B8D-45CF-95E0-7AA9D85B98CA}" destId="{63A5B83A-32CA-4919-8FB6-44921236EDCE}" srcOrd="0" destOrd="0" presId="urn:microsoft.com/office/officeart/2005/8/layout/cycle5"/>
    <dgm:cxn modelId="{D0AB4B9F-1B85-4C70-B469-849FAF8D24F0}" type="presOf" srcId="{567A55B7-9215-4B47-8F0C-B679EA80AD68}" destId="{8500DD7F-2089-4504-B638-49B55C64C07D}" srcOrd="0" destOrd="0" presId="urn:microsoft.com/office/officeart/2005/8/layout/cycle5"/>
    <dgm:cxn modelId="{3147B0D6-DF60-484F-9534-DB777A163ABF}" srcId="{12DEA3FC-00FA-423F-AA81-52890653AE36}" destId="{049BBF14-D51C-4920-A45E-0835103971EB}" srcOrd="3" destOrd="0" parTransId="{BDD77D4E-C91C-4F4B-BA93-2C5B8226DD77}" sibTransId="{9941AEF4-4D82-4DB1-8D22-7436B7813510}"/>
    <dgm:cxn modelId="{6AE122F4-E8E3-4767-BAC5-2A810605DA18}" srcId="{12DEA3FC-00FA-423F-AA81-52890653AE36}" destId="{E0FD2937-9FE5-40E2-A2ED-445EB0D692F8}" srcOrd="1" destOrd="0" parTransId="{774A1427-EE42-4767-8BED-F4EE7B493A7A}" sibTransId="{7A199DFC-A105-405A-AF09-7AC250584899}"/>
    <dgm:cxn modelId="{718C9CC3-505B-4796-9BE2-046A693B1373}" type="presOf" srcId="{049BBF14-D51C-4920-A45E-0835103971EB}" destId="{7129D1C0-85E8-4B57-B9F6-811AB0CEDE50}" srcOrd="0" destOrd="0" presId="urn:microsoft.com/office/officeart/2005/8/layout/cycle5"/>
    <dgm:cxn modelId="{1B62F71A-A57C-45A7-8B3C-8E9B3A8CC409}" type="presOf" srcId="{7A199DFC-A105-405A-AF09-7AC250584899}" destId="{9258C991-B3C1-4665-8E4E-FA5F560EDFD6}" srcOrd="0" destOrd="0" presId="urn:microsoft.com/office/officeart/2005/8/layout/cycle5"/>
    <dgm:cxn modelId="{7FB4A9D6-AC44-4D5D-B411-7B20B119342B}" type="presParOf" srcId="{48F4439D-9B5B-4143-B322-EE21D8148FA1}" destId="{732BD6B0-FBA1-423A-B91A-1B23FAA6FC56}" srcOrd="0" destOrd="0" presId="urn:microsoft.com/office/officeart/2005/8/layout/cycle5"/>
    <dgm:cxn modelId="{C219D830-1F42-40D5-AD64-B20390C68E20}" type="presParOf" srcId="{48F4439D-9B5B-4143-B322-EE21D8148FA1}" destId="{1A3191DE-54ED-4002-9903-EC78BE1BE8BA}" srcOrd="1" destOrd="0" presId="urn:microsoft.com/office/officeart/2005/8/layout/cycle5"/>
    <dgm:cxn modelId="{3D91EFC3-7B57-43C9-8C5D-3BF377D17BFC}" type="presParOf" srcId="{48F4439D-9B5B-4143-B322-EE21D8148FA1}" destId="{A67706FC-EE3C-4099-AAA3-F191354B23F1}" srcOrd="2" destOrd="0" presId="urn:microsoft.com/office/officeart/2005/8/layout/cycle5"/>
    <dgm:cxn modelId="{C08527DA-D2EF-42E5-814F-379BC71EFC33}" type="presParOf" srcId="{48F4439D-9B5B-4143-B322-EE21D8148FA1}" destId="{3247E4D2-3D0C-4DFC-87E4-14ED7AFBA8FA}" srcOrd="3" destOrd="0" presId="urn:microsoft.com/office/officeart/2005/8/layout/cycle5"/>
    <dgm:cxn modelId="{872B4D2D-B8BD-4310-9D19-E8922ED6B25C}" type="presParOf" srcId="{48F4439D-9B5B-4143-B322-EE21D8148FA1}" destId="{19D85584-3552-4BC1-B977-5A6D7582DC05}" srcOrd="4" destOrd="0" presId="urn:microsoft.com/office/officeart/2005/8/layout/cycle5"/>
    <dgm:cxn modelId="{EFA78BBF-59F5-4C9E-AED1-EEA9DCFA0640}" type="presParOf" srcId="{48F4439D-9B5B-4143-B322-EE21D8148FA1}" destId="{9258C991-B3C1-4665-8E4E-FA5F560EDFD6}" srcOrd="5" destOrd="0" presId="urn:microsoft.com/office/officeart/2005/8/layout/cycle5"/>
    <dgm:cxn modelId="{AFF1D38D-3263-4518-A124-C6C601C0AE4A}" type="presParOf" srcId="{48F4439D-9B5B-4143-B322-EE21D8148FA1}" destId="{8500DD7F-2089-4504-B638-49B55C64C07D}" srcOrd="6" destOrd="0" presId="urn:microsoft.com/office/officeart/2005/8/layout/cycle5"/>
    <dgm:cxn modelId="{64BB283B-0075-44DE-97E2-7AC963D66E08}" type="presParOf" srcId="{48F4439D-9B5B-4143-B322-EE21D8148FA1}" destId="{29C75AA8-CA74-4DDD-A141-61D17BEA3A88}" srcOrd="7" destOrd="0" presId="urn:microsoft.com/office/officeart/2005/8/layout/cycle5"/>
    <dgm:cxn modelId="{F5A08946-F543-4D7A-9B8E-0650319E1516}" type="presParOf" srcId="{48F4439D-9B5B-4143-B322-EE21D8148FA1}" destId="{6FB21643-2264-488C-8621-3F5206C00B4B}" srcOrd="8" destOrd="0" presId="urn:microsoft.com/office/officeart/2005/8/layout/cycle5"/>
    <dgm:cxn modelId="{1161A911-9E01-4622-9022-5481C3952EAE}" type="presParOf" srcId="{48F4439D-9B5B-4143-B322-EE21D8148FA1}" destId="{7129D1C0-85E8-4B57-B9F6-811AB0CEDE50}" srcOrd="9" destOrd="0" presId="urn:microsoft.com/office/officeart/2005/8/layout/cycle5"/>
    <dgm:cxn modelId="{156A9A57-B52A-4E95-BFD6-F47113A40BDE}" type="presParOf" srcId="{48F4439D-9B5B-4143-B322-EE21D8148FA1}" destId="{4D469436-0DB7-40F8-B7B1-E70C8967C784}" srcOrd="10" destOrd="0" presId="urn:microsoft.com/office/officeart/2005/8/layout/cycle5"/>
    <dgm:cxn modelId="{EAB4E5E8-1904-41A5-B88D-364D04557E81}" type="presParOf" srcId="{48F4439D-9B5B-4143-B322-EE21D8148FA1}" destId="{53FDE318-155A-43D4-9A97-64287898D8F0}" srcOrd="11" destOrd="0" presId="urn:microsoft.com/office/officeart/2005/8/layout/cycle5"/>
    <dgm:cxn modelId="{91051BEE-3F05-4A07-BE83-2762B462C6D8}" type="presParOf" srcId="{48F4439D-9B5B-4143-B322-EE21D8148FA1}" destId="{7A13ACC2-924C-46D0-A4E2-00B1C9673225}" srcOrd="12" destOrd="0" presId="urn:microsoft.com/office/officeart/2005/8/layout/cycle5"/>
    <dgm:cxn modelId="{042CD28D-4365-431E-9727-EF1EE3B71736}" type="presParOf" srcId="{48F4439D-9B5B-4143-B322-EE21D8148FA1}" destId="{1D288D80-94F8-4FEC-B7C9-7EDF07277875}" srcOrd="13" destOrd="0" presId="urn:microsoft.com/office/officeart/2005/8/layout/cycle5"/>
    <dgm:cxn modelId="{A0920106-3EEC-440C-BCE4-904DCD88B0E9}" type="presParOf" srcId="{48F4439D-9B5B-4143-B322-EE21D8148FA1}" destId="{63A5B83A-32CA-4919-8FB6-44921236EDC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DEA3FC-00FA-423F-AA81-52890653AE36}" type="doc">
      <dgm:prSet loTypeId="urn:microsoft.com/office/officeart/2005/8/layout/cycle5" loCatId="cycle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B83691F4-216F-421C-97F8-14C380E45DED}">
      <dgm:prSet phldrT="[Texto]"/>
      <dgm:spPr/>
      <dgm:t>
        <a:bodyPr/>
        <a:lstStyle/>
        <a:p>
          <a:r>
            <a:rPr lang="pt-BR" dirty="0" smtClean="0"/>
            <a:t>Aprendizado</a:t>
          </a:r>
          <a:endParaRPr lang="pt-BR" dirty="0"/>
        </a:p>
      </dgm:t>
    </dgm:pt>
    <dgm:pt modelId="{570F260D-2BCB-4F24-8D90-A68C70665133}" type="parTrans" cxnId="{C34A8988-2FCF-4EAE-9A10-3024E08A961F}">
      <dgm:prSet/>
      <dgm:spPr/>
      <dgm:t>
        <a:bodyPr/>
        <a:lstStyle/>
        <a:p>
          <a:endParaRPr lang="pt-BR"/>
        </a:p>
      </dgm:t>
    </dgm:pt>
    <dgm:pt modelId="{837F0D37-94B7-4D88-804A-458180172EE2}" type="sibTrans" cxnId="{C34A8988-2FCF-4EAE-9A10-3024E08A961F}">
      <dgm:prSet/>
      <dgm:spPr/>
      <dgm:t>
        <a:bodyPr/>
        <a:lstStyle/>
        <a:p>
          <a:endParaRPr lang="pt-BR"/>
        </a:p>
      </dgm:t>
    </dgm:pt>
    <dgm:pt modelId="{E0FD2937-9FE5-40E2-A2ED-445EB0D692F8}">
      <dgm:prSet phldrT="[Texto]"/>
      <dgm:spPr/>
      <dgm:t>
        <a:bodyPr/>
        <a:lstStyle/>
        <a:p>
          <a:r>
            <a:rPr lang="pt-BR" dirty="0" smtClean="0"/>
            <a:t>Prioridades</a:t>
          </a:r>
          <a:endParaRPr lang="pt-BR" dirty="0"/>
        </a:p>
      </dgm:t>
    </dgm:pt>
    <dgm:pt modelId="{774A1427-EE42-4767-8BED-F4EE7B493A7A}" type="parTrans" cxnId="{6AE122F4-E8E3-4767-BAC5-2A810605DA18}">
      <dgm:prSet/>
      <dgm:spPr/>
      <dgm:t>
        <a:bodyPr/>
        <a:lstStyle/>
        <a:p>
          <a:endParaRPr lang="pt-BR"/>
        </a:p>
      </dgm:t>
    </dgm:pt>
    <dgm:pt modelId="{7A199DFC-A105-405A-AF09-7AC250584899}" type="sibTrans" cxnId="{6AE122F4-E8E3-4767-BAC5-2A810605DA18}">
      <dgm:prSet/>
      <dgm:spPr/>
      <dgm:t>
        <a:bodyPr/>
        <a:lstStyle/>
        <a:p>
          <a:endParaRPr lang="pt-BR"/>
        </a:p>
      </dgm:t>
    </dgm:pt>
    <dgm:pt modelId="{567A55B7-9215-4B47-8F0C-B679EA80AD6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Ações</a:t>
          </a:r>
          <a:endParaRPr lang="pt-BR" dirty="0"/>
        </a:p>
      </dgm:t>
    </dgm:pt>
    <dgm:pt modelId="{B33F529B-7017-4C0B-AD7E-46E51C566783}" type="parTrans" cxnId="{C368415D-1AD5-4074-AE69-5A241D8C93D9}">
      <dgm:prSet/>
      <dgm:spPr/>
      <dgm:t>
        <a:bodyPr/>
        <a:lstStyle/>
        <a:p>
          <a:endParaRPr lang="pt-BR"/>
        </a:p>
      </dgm:t>
    </dgm:pt>
    <dgm:pt modelId="{1F5DEB68-F063-4689-9BFA-05028AC0CFB7}" type="sibTrans" cxnId="{C368415D-1AD5-4074-AE69-5A241D8C93D9}">
      <dgm:prSet/>
      <dgm:spPr/>
      <dgm:t>
        <a:bodyPr/>
        <a:lstStyle/>
        <a:p>
          <a:endParaRPr lang="pt-BR"/>
        </a:p>
      </dgm:t>
    </dgm:pt>
    <dgm:pt modelId="{049BBF14-D51C-4920-A45E-0835103971EB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BDD77D4E-C91C-4F4B-BA93-2C5B8226DD77}" type="parTrans" cxnId="{3147B0D6-DF60-484F-9534-DB777A163ABF}">
      <dgm:prSet/>
      <dgm:spPr/>
      <dgm:t>
        <a:bodyPr/>
        <a:lstStyle/>
        <a:p>
          <a:endParaRPr lang="pt-BR"/>
        </a:p>
      </dgm:t>
    </dgm:pt>
    <dgm:pt modelId="{9941AEF4-4D82-4DB1-8D22-7436B7813510}" type="sibTrans" cxnId="{3147B0D6-DF60-484F-9534-DB777A163ABF}">
      <dgm:prSet/>
      <dgm:spPr/>
      <dgm:t>
        <a:bodyPr/>
        <a:lstStyle/>
        <a:p>
          <a:endParaRPr lang="pt-BR"/>
        </a:p>
      </dgm:t>
    </dgm:pt>
    <dgm:pt modelId="{FDC36877-0168-4581-88E9-121C449A57CA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Inteligência</a:t>
          </a:r>
          <a:endParaRPr lang="pt-BR" dirty="0"/>
        </a:p>
      </dgm:t>
    </dgm:pt>
    <dgm:pt modelId="{6A2C9D4B-A069-4B39-B5E3-9490CC6F8132}" type="parTrans" cxnId="{BB9DA551-04CA-4154-A9E7-74BC968DF435}">
      <dgm:prSet/>
      <dgm:spPr/>
      <dgm:t>
        <a:bodyPr/>
        <a:lstStyle/>
        <a:p>
          <a:endParaRPr lang="pt-BR"/>
        </a:p>
      </dgm:t>
    </dgm:pt>
    <dgm:pt modelId="{101B50D0-9B8D-45CF-95E0-7AA9D85B98CA}" type="sibTrans" cxnId="{BB9DA551-04CA-4154-A9E7-74BC968DF435}">
      <dgm:prSet/>
      <dgm:spPr/>
      <dgm:t>
        <a:bodyPr/>
        <a:lstStyle/>
        <a:p>
          <a:endParaRPr lang="pt-BR"/>
        </a:p>
      </dgm:t>
    </dgm:pt>
    <dgm:pt modelId="{48F4439D-9B5B-4143-B322-EE21D8148FA1}" type="pres">
      <dgm:prSet presAssocID="{12DEA3FC-00FA-423F-AA81-52890653AE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2BD6B0-FBA1-423A-B91A-1B23FAA6FC56}" type="pres">
      <dgm:prSet presAssocID="{B83691F4-216F-421C-97F8-14C380E45D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3191DE-54ED-4002-9903-EC78BE1BE8BA}" type="pres">
      <dgm:prSet presAssocID="{B83691F4-216F-421C-97F8-14C380E45DED}" presName="spNode" presStyleCnt="0"/>
      <dgm:spPr/>
    </dgm:pt>
    <dgm:pt modelId="{A67706FC-EE3C-4099-AAA3-F191354B23F1}" type="pres">
      <dgm:prSet presAssocID="{837F0D37-94B7-4D88-804A-458180172EE2}" presName="sibTrans" presStyleLbl="sibTrans1D1" presStyleIdx="0" presStyleCnt="5"/>
      <dgm:spPr/>
      <dgm:t>
        <a:bodyPr/>
        <a:lstStyle/>
        <a:p>
          <a:endParaRPr lang="pt-BR"/>
        </a:p>
      </dgm:t>
    </dgm:pt>
    <dgm:pt modelId="{3247E4D2-3D0C-4DFC-87E4-14ED7AFBA8FA}" type="pres">
      <dgm:prSet presAssocID="{E0FD2937-9FE5-40E2-A2ED-445EB0D69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D85584-3552-4BC1-B977-5A6D7582DC05}" type="pres">
      <dgm:prSet presAssocID="{E0FD2937-9FE5-40E2-A2ED-445EB0D692F8}" presName="spNode" presStyleCnt="0"/>
      <dgm:spPr/>
    </dgm:pt>
    <dgm:pt modelId="{9258C991-B3C1-4665-8E4E-FA5F560EDFD6}" type="pres">
      <dgm:prSet presAssocID="{7A199DFC-A105-405A-AF09-7AC250584899}" presName="sibTrans" presStyleLbl="sibTrans1D1" presStyleIdx="1" presStyleCnt="5"/>
      <dgm:spPr/>
      <dgm:t>
        <a:bodyPr/>
        <a:lstStyle/>
        <a:p>
          <a:endParaRPr lang="pt-BR"/>
        </a:p>
      </dgm:t>
    </dgm:pt>
    <dgm:pt modelId="{8500DD7F-2089-4504-B638-49B55C64C07D}" type="pres">
      <dgm:prSet presAssocID="{567A55B7-9215-4B47-8F0C-B679EA80AD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C75AA8-CA74-4DDD-A141-61D17BEA3A88}" type="pres">
      <dgm:prSet presAssocID="{567A55B7-9215-4B47-8F0C-B679EA80AD68}" presName="spNode" presStyleCnt="0"/>
      <dgm:spPr/>
    </dgm:pt>
    <dgm:pt modelId="{6FB21643-2264-488C-8621-3F5206C00B4B}" type="pres">
      <dgm:prSet presAssocID="{1F5DEB68-F063-4689-9BFA-05028AC0CFB7}" presName="sibTrans" presStyleLbl="sibTrans1D1" presStyleIdx="2" presStyleCnt="5"/>
      <dgm:spPr/>
      <dgm:t>
        <a:bodyPr/>
        <a:lstStyle/>
        <a:p>
          <a:endParaRPr lang="pt-BR"/>
        </a:p>
      </dgm:t>
    </dgm:pt>
    <dgm:pt modelId="{7129D1C0-85E8-4B57-B9F6-811AB0CEDE50}" type="pres">
      <dgm:prSet presAssocID="{049BBF14-D51C-4920-A45E-0835103971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469436-0DB7-40F8-B7B1-E70C8967C784}" type="pres">
      <dgm:prSet presAssocID="{049BBF14-D51C-4920-A45E-0835103971EB}" presName="spNode" presStyleCnt="0"/>
      <dgm:spPr/>
    </dgm:pt>
    <dgm:pt modelId="{53FDE318-155A-43D4-9A97-64287898D8F0}" type="pres">
      <dgm:prSet presAssocID="{9941AEF4-4D82-4DB1-8D22-7436B7813510}" presName="sibTrans" presStyleLbl="sibTrans1D1" presStyleIdx="3" presStyleCnt="5"/>
      <dgm:spPr/>
      <dgm:t>
        <a:bodyPr/>
        <a:lstStyle/>
        <a:p>
          <a:endParaRPr lang="pt-BR"/>
        </a:p>
      </dgm:t>
    </dgm:pt>
    <dgm:pt modelId="{7A13ACC2-924C-46D0-A4E2-00B1C9673225}" type="pres">
      <dgm:prSet presAssocID="{FDC36877-0168-4581-88E9-121C449A57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288D80-94F8-4FEC-B7C9-7EDF07277875}" type="pres">
      <dgm:prSet presAssocID="{FDC36877-0168-4581-88E9-121C449A57CA}" presName="spNode" presStyleCnt="0"/>
      <dgm:spPr/>
    </dgm:pt>
    <dgm:pt modelId="{63A5B83A-32CA-4919-8FB6-44921236EDCE}" type="pres">
      <dgm:prSet presAssocID="{101B50D0-9B8D-45CF-95E0-7AA9D85B98C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BB9DA551-04CA-4154-A9E7-74BC968DF435}" srcId="{12DEA3FC-00FA-423F-AA81-52890653AE36}" destId="{FDC36877-0168-4581-88E9-121C449A57CA}" srcOrd="4" destOrd="0" parTransId="{6A2C9D4B-A069-4B39-B5E3-9490CC6F8132}" sibTransId="{101B50D0-9B8D-45CF-95E0-7AA9D85B98CA}"/>
    <dgm:cxn modelId="{4F37D214-0E06-46F9-866B-B68EB51A52FB}" type="presOf" srcId="{B83691F4-216F-421C-97F8-14C380E45DED}" destId="{732BD6B0-FBA1-423A-B91A-1B23FAA6FC56}" srcOrd="0" destOrd="0" presId="urn:microsoft.com/office/officeart/2005/8/layout/cycle5"/>
    <dgm:cxn modelId="{9132FF8F-E9EC-4211-BE84-41E33949B1D6}" type="presOf" srcId="{E0FD2937-9FE5-40E2-A2ED-445EB0D692F8}" destId="{3247E4D2-3D0C-4DFC-87E4-14ED7AFBA8FA}" srcOrd="0" destOrd="0" presId="urn:microsoft.com/office/officeart/2005/8/layout/cycle5"/>
    <dgm:cxn modelId="{F1823917-CA66-4D15-9F9F-A1F7437EB973}" type="presOf" srcId="{7A199DFC-A105-405A-AF09-7AC250584899}" destId="{9258C991-B3C1-4665-8E4E-FA5F560EDFD6}" srcOrd="0" destOrd="0" presId="urn:microsoft.com/office/officeart/2005/8/layout/cycle5"/>
    <dgm:cxn modelId="{5AF0500D-054F-4EFA-A63A-2E618DC23DE4}" type="presOf" srcId="{12DEA3FC-00FA-423F-AA81-52890653AE36}" destId="{48F4439D-9B5B-4143-B322-EE21D8148FA1}" srcOrd="0" destOrd="0" presId="urn:microsoft.com/office/officeart/2005/8/layout/cycle5"/>
    <dgm:cxn modelId="{3147B0D6-DF60-484F-9534-DB777A163ABF}" srcId="{12DEA3FC-00FA-423F-AA81-52890653AE36}" destId="{049BBF14-D51C-4920-A45E-0835103971EB}" srcOrd="3" destOrd="0" parTransId="{BDD77D4E-C91C-4F4B-BA93-2C5B8226DD77}" sibTransId="{9941AEF4-4D82-4DB1-8D22-7436B7813510}"/>
    <dgm:cxn modelId="{3B7ABA6E-B54B-4EA5-8609-BBAB331AF801}" type="presOf" srcId="{9941AEF4-4D82-4DB1-8D22-7436B7813510}" destId="{53FDE318-155A-43D4-9A97-64287898D8F0}" srcOrd="0" destOrd="0" presId="urn:microsoft.com/office/officeart/2005/8/layout/cycle5"/>
    <dgm:cxn modelId="{6AE122F4-E8E3-4767-BAC5-2A810605DA18}" srcId="{12DEA3FC-00FA-423F-AA81-52890653AE36}" destId="{E0FD2937-9FE5-40E2-A2ED-445EB0D692F8}" srcOrd="1" destOrd="0" parTransId="{774A1427-EE42-4767-8BED-F4EE7B493A7A}" sibTransId="{7A199DFC-A105-405A-AF09-7AC250584899}"/>
    <dgm:cxn modelId="{C34A8988-2FCF-4EAE-9A10-3024E08A961F}" srcId="{12DEA3FC-00FA-423F-AA81-52890653AE36}" destId="{B83691F4-216F-421C-97F8-14C380E45DED}" srcOrd="0" destOrd="0" parTransId="{570F260D-2BCB-4F24-8D90-A68C70665133}" sibTransId="{837F0D37-94B7-4D88-804A-458180172EE2}"/>
    <dgm:cxn modelId="{9151088F-81EC-409A-AE50-5B6872D04E58}" type="presOf" srcId="{101B50D0-9B8D-45CF-95E0-7AA9D85B98CA}" destId="{63A5B83A-32CA-4919-8FB6-44921236EDCE}" srcOrd="0" destOrd="0" presId="urn:microsoft.com/office/officeart/2005/8/layout/cycle5"/>
    <dgm:cxn modelId="{C368415D-1AD5-4074-AE69-5A241D8C93D9}" srcId="{12DEA3FC-00FA-423F-AA81-52890653AE36}" destId="{567A55B7-9215-4B47-8F0C-B679EA80AD68}" srcOrd="2" destOrd="0" parTransId="{B33F529B-7017-4C0B-AD7E-46E51C566783}" sibTransId="{1F5DEB68-F063-4689-9BFA-05028AC0CFB7}"/>
    <dgm:cxn modelId="{46120B6D-C367-472C-91A5-C491F338F78B}" type="presOf" srcId="{567A55B7-9215-4B47-8F0C-B679EA80AD68}" destId="{8500DD7F-2089-4504-B638-49B55C64C07D}" srcOrd="0" destOrd="0" presId="urn:microsoft.com/office/officeart/2005/8/layout/cycle5"/>
    <dgm:cxn modelId="{54942159-334E-4F54-A4C9-A34AC3A10B3C}" type="presOf" srcId="{837F0D37-94B7-4D88-804A-458180172EE2}" destId="{A67706FC-EE3C-4099-AAA3-F191354B23F1}" srcOrd="0" destOrd="0" presId="urn:microsoft.com/office/officeart/2005/8/layout/cycle5"/>
    <dgm:cxn modelId="{FF8863B0-FC64-4B66-952B-5F8293CD0F11}" type="presOf" srcId="{FDC36877-0168-4581-88E9-121C449A57CA}" destId="{7A13ACC2-924C-46D0-A4E2-00B1C9673225}" srcOrd="0" destOrd="0" presId="urn:microsoft.com/office/officeart/2005/8/layout/cycle5"/>
    <dgm:cxn modelId="{18E7BC42-09FF-45BF-88ED-0750D8D48D5B}" type="presOf" srcId="{1F5DEB68-F063-4689-9BFA-05028AC0CFB7}" destId="{6FB21643-2264-488C-8621-3F5206C00B4B}" srcOrd="0" destOrd="0" presId="urn:microsoft.com/office/officeart/2005/8/layout/cycle5"/>
    <dgm:cxn modelId="{0C2CFCCE-A870-4323-8AE2-7BF671BA93ED}" type="presOf" srcId="{049BBF14-D51C-4920-A45E-0835103971EB}" destId="{7129D1C0-85E8-4B57-B9F6-811AB0CEDE50}" srcOrd="0" destOrd="0" presId="urn:microsoft.com/office/officeart/2005/8/layout/cycle5"/>
    <dgm:cxn modelId="{4A7B1D5A-BAF8-4CEC-84F7-0756132908B9}" type="presParOf" srcId="{48F4439D-9B5B-4143-B322-EE21D8148FA1}" destId="{732BD6B0-FBA1-423A-B91A-1B23FAA6FC56}" srcOrd="0" destOrd="0" presId="urn:microsoft.com/office/officeart/2005/8/layout/cycle5"/>
    <dgm:cxn modelId="{6D9D10CF-2E60-4B4C-B0F4-BA3FE792EF8C}" type="presParOf" srcId="{48F4439D-9B5B-4143-B322-EE21D8148FA1}" destId="{1A3191DE-54ED-4002-9903-EC78BE1BE8BA}" srcOrd="1" destOrd="0" presId="urn:microsoft.com/office/officeart/2005/8/layout/cycle5"/>
    <dgm:cxn modelId="{9FD68E37-591D-460D-B8F4-47BB6DF5669D}" type="presParOf" srcId="{48F4439D-9B5B-4143-B322-EE21D8148FA1}" destId="{A67706FC-EE3C-4099-AAA3-F191354B23F1}" srcOrd="2" destOrd="0" presId="urn:microsoft.com/office/officeart/2005/8/layout/cycle5"/>
    <dgm:cxn modelId="{7059F9B9-3C3A-4EAB-A1C1-3DF3146BFEA0}" type="presParOf" srcId="{48F4439D-9B5B-4143-B322-EE21D8148FA1}" destId="{3247E4D2-3D0C-4DFC-87E4-14ED7AFBA8FA}" srcOrd="3" destOrd="0" presId="urn:microsoft.com/office/officeart/2005/8/layout/cycle5"/>
    <dgm:cxn modelId="{F3F1ECD1-98A1-490E-B8C8-50BCA0CCB5EF}" type="presParOf" srcId="{48F4439D-9B5B-4143-B322-EE21D8148FA1}" destId="{19D85584-3552-4BC1-B977-5A6D7582DC05}" srcOrd="4" destOrd="0" presId="urn:microsoft.com/office/officeart/2005/8/layout/cycle5"/>
    <dgm:cxn modelId="{7D6A793E-2C50-4BD1-BB3F-1B7C30572D08}" type="presParOf" srcId="{48F4439D-9B5B-4143-B322-EE21D8148FA1}" destId="{9258C991-B3C1-4665-8E4E-FA5F560EDFD6}" srcOrd="5" destOrd="0" presId="urn:microsoft.com/office/officeart/2005/8/layout/cycle5"/>
    <dgm:cxn modelId="{C9E92C3D-8C2E-4169-BE35-97687D9B83F7}" type="presParOf" srcId="{48F4439D-9B5B-4143-B322-EE21D8148FA1}" destId="{8500DD7F-2089-4504-B638-49B55C64C07D}" srcOrd="6" destOrd="0" presId="urn:microsoft.com/office/officeart/2005/8/layout/cycle5"/>
    <dgm:cxn modelId="{71F82963-F88F-4240-9B16-F3DB6664258F}" type="presParOf" srcId="{48F4439D-9B5B-4143-B322-EE21D8148FA1}" destId="{29C75AA8-CA74-4DDD-A141-61D17BEA3A88}" srcOrd="7" destOrd="0" presId="urn:microsoft.com/office/officeart/2005/8/layout/cycle5"/>
    <dgm:cxn modelId="{6A502CD5-A854-4553-BCE2-3DDC01453780}" type="presParOf" srcId="{48F4439D-9B5B-4143-B322-EE21D8148FA1}" destId="{6FB21643-2264-488C-8621-3F5206C00B4B}" srcOrd="8" destOrd="0" presId="urn:microsoft.com/office/officeart/2005/8/layout/cycle5"/>
    <dgm:cxn modelId="{D320AD1C-F340-48E8-9EFA-0F1C19E0843A}" type="presParOf" srcId="{48F4439D-9B5B-4143-B322-EE21D8148FA1}" destId="{7129D1C0-85E8-4B57-B9F6-811AB0CEDE50}" srcOrd="9" destOrd="0" presId="urn:microsoft.com/office/officeart/2005/8/layout/cycle5"/>
    <dgm:cxn modelId="{75052819-9209-4171-990F-132977D41185}" type="presParOf" srcId="{48F4439D-9B5B-4143-B322-EE21D8148FA1}" destId="{4D469436-0DB7-40F8-B7B1-E70C8967C784}" srcOrd="10" destOrd="0" presId="urn:microsoft.com/office/officeart/2005/8/layout/cycle5"/>
    <dgm:cxn modelId="{067876CA-6925-4C21-AB38-7CEAD288D280}" type="presParOf" srcId="{48F4439D-9B5B-4143-B322-EE21D8148FA1}" destId="{53FDE318-155A-43D4-9A97-64287898D8F0}" srcOrd="11" destOrd="0" presId="urn:microsoft.com/office/officeart/2005/8/layout/cycle5"/>
    <dgm:cxn modelId="{FD771025-C8E6-4DFF-BB1A-A5BD7F080DDD}" type="presParOf" srcId="{48F4439D-9B5B-4143-B322-EE21D8148FA1}" destId="{7A13ACC2-924C-46D0-A4E2-00B1C9673225}" srcOrd="12" destOrd="0" presId="urn:microsoft.com/office/officeart/2005/8/layout/cycle5"/>
    <dgm:cxn modelId="{FF14CCB9-B6A6-4913-BC8E-59802CDB29E5}" type="presParOf" srcId="{48F4439D-9B5B-4143-B322-EE21D8148FA1}" destId="{1D288D80-94F8-4FEC-B7C9-7EDF07277875}" srcOrd="13" destOrd="0" presId="urn:microsoft.com/office/officeart/2005/8/layout/cycle5"/>
    <dgm:cxn modelId="{36E64651-C961-46A2-8A57-90ADC4A30014}" type="presParOf" srcId="{48F4439D-9B5B-4143-B322-EE21D8148FA1}" destId="{63A5B83A-32CA-4919-8FB6-44921236EDC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A8CFAE-B999-4192-BF4F-EC7A1B5E9C8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071EE4-41E2-47B4-A959-41FF8BA7ABC8}">
      <dgm:prSet phldrT="[Texto]"/>
      <dgm:spPr>
        <a:solidFill>
          <a:srgbClr val="802D6F"/>
        </a:solidFill>
      </dgm:spPr>
      <dgm:t>
        <a:bodyPr/>
        <a:lstStyle/>
        <a:p>
          <a:r>
            <a:rPr lang="pt-BR" dirty="0" smtClean="0"/>
            <a:t>Prioridades </a:t>
          </a:r>
          <a:r>
            <a:rPr lang="pt-BR" dirty="0" err="1" smtClean="0"/>
            <a:t>Fifer</a:t>
          </a:r>
          <a:endParaRPr lang="pt-BR" dirty="0"/>
        </a:p>
      </dgm:t>
    </dgm:pt>
    <dgm:pt modelId="{AFF11C4C-3C6A-429D-A768-9761B88C28F3}" type="parTrans" cxnId="{FB48C5D6-BCA7-4A86-970A-34054E42FAF6}">
      <dgm:prSet/>
      <dgm:spPr/>
      <dgm:t>
        <a:bodyPr/>
        <a:lstStyle/>
        <a:p>
          <a:endParaRPr lang="pt-BR"/>
        </a:p>
      </dgm:t>
    </dgm:pt>
    <dgm:pt modelId="{148F69C7-CB4D-4DF8-B137-91B542E71EA7}" type="sibTrans" cxnId="{FB48C5D6-BCA7-4A86-970A-34054E42FAF6}">
      <dgm:prSet/>
      <dgm:spPr/>
      <dgm:t>
        <a:bodyPr/>
        <a:lstStyle/>
        <a:p>
          <a:endParaRPr lang="pt-BR"/>
        </a:p>
      </dgm:t>
    </dgm:pt>
    <dgm:pt modelId="{BD7226E8-BD74-490C-8782-9ED2F2B17C03}">
      <dgm:prSet phldrT="[Texto]"/>
      <dgm:spPr>
        <a:solidFill>
          <a:srgbClr val="CF4828"/>
        </a:solidFill>
      </dgm:spPr>
      <dgm:t>
        <a:bodyPr/>
        <a:lstStyle/>
        <a:p>
          <a:r>
            <a:rPr lang="pt-BR" dirty="0" smtClean="0"/>
            <a:t>Trazem + receita ou reduzem custos</a:t>
          </a:r>
          <a:endParaRPr lang="pt-BR" dirty="0"/>
        </a:p>
      </dgm:t>
    </dgm:pt>
    <dgm:pt modelId="{0EAE4F3F-3589-44B4-907B-6C6581539688}" type="parTrans" cxnId="{389E12FA-FC4C-4006-AE55-241BF3E1E973}">
      <dgm:prSet/>
      <dgm:spPr/>
      <dgm:t>
        <a:bodyPr/>
        <a:lstStyle/>
        <a:p>
          <a:endParaRPr lang="pt-BR"/>
        </a:p>
      </dgm:t>
    </dgm:pt>
    <dgm:pt modelId="{C30DCA00-F8B3-4B6D-B63A-4F43B8D25BC3}" type="sibTrans" cxnId="{389E12FA-FC4C-4006-AE55-241BF3E1E973}">
      <dgm:prSet/>
      <dgm:spPr/>
      <dgm:t>
        <a:bodyPr/>
        <a:lstStyle/>
        <a:p>
          <a:endParaRPr lang="pt-BR"/>
        </a:p>
      </dgm:t>
    </dgm:pt>
    <dgm:pt modelId="{0EBFC500-8140-4687-8525-C00E4098C464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/>
            <a:t>Necessário pra manter a roda girando</a:t>
          </a:r>
          <a:endParaRPr lang="pt-BR" dirty="0"/>
        </a:p>
      </dgm:t>
    </dgm:pt>
    <dgm:pt modelId="{9149C24E-9B3F-4757-BAA3-7F227E77FBA0}" type="parTrans" cxnId="{D1EBBBA6-1E7B-452F-A4C6-04ED8B04E8C3}">
      <dgm:prSet/>
      <dgm:spPr/>
      <dgm:t>
        <a:bodyPr/>
        <a:lstStyle/>
        <a:p>
          <a:endParaRPr lang="pt-BR"/>
        </a:p>
      </dgm:t>
    </dgm:pt>
    <dgm:pt modelId="{837E5095-64B0-4568-ABA0-2FFD345DA607}" type="sibTrans" cxnId="{D1EBBBA6-1E7B-452F-A4C6-04ED8B04E8C3}">
      <dgm:prSet/>
      <dgm:spPr/>
      <dgm:t>
        <a:bodyPr/>
        <a:lstStyle/>
        <a:p>
          <a:endParaRPr lang="pt-BR"/>
        </a:p>
      </dgm:t>
    </dgm:pt>
    <dgm:pt modelId="{7E802550-BF3B-4877-8641-BEF3F57419E1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>
              <a:solidFill>
                <a:schemeClr val="bg1">
                  <a:lumMod val="65000"/>
                </a:schemeClr>
              </a:solidFill>
            </a:rPr>
            <a:t>(o resto...)</a:t>
          </a:r>
          <a:endParaRPr lang="pt-BR" dirty="0">
            <a:solidFill>
              <a:schemeClr val="bg1">
                <a:lumMod val="65000"/>
              </a:schemeClr>
            </a:solidFill>
          </a:endParaRPr>
        </a:p>
      </dgm:t>
    </dgm:pt>
    <dgm:pt modelId="{F7F808FF-6346-4245-ADB0-9E99FF778C30}" type="parTrans" cxnId="{D2A79C2C-E799-44CF-BB79-6B40C1F8935D}">
      <dgm:prSet/>
      <dgm:spPr/>
      <dgm:t>
        <a:bodyPr/>
        <a:lstStyle/>
        <a:p>
          <a:endParaRPr lang="pt-BR"/>
        </a:p>
      </dgm:t>
    </dgm:pt>
    <dgm:pt modelId="{8DA65BD8-1BB1-41B3-A4DC-B62256E297C9}" type="sibTrans" cxnId="{D2A79C2C-E799-44CF-BB79-6B40C1F8935D}">
      <dgm:prSet/>
      <dgm:spPr/>
      <dgm:t>
        <a:bodyPr/>
        <a:lstStyle/>
        <a:p>
          <a:endParaRPr lang="pt-BR"/>
        </a:p>
      </dgm:t>
    </dgm:pt>
    <dgm:pt modelId="{44AD48E0-5440-4478-9495-4E2E868006B8}" type="pres">
      <dgm:prSet presAssocID="{27A8CFAE-B999-4192-BF4F-EC7A1B5E9C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6F7E6A-78B8-48F9-8586-BC0BB46A418B}" type="pres">
      <dgm:prSet presAssocID="{B4071EE4-41E2-47B4-A959-41FF8BA7ABC8}" presName="roof" presStyleLbl="dkBgShp" presStyleIdx="0" presStyleCnt="2"/>
      <dgm:spPr/>
      <dgm:t>
        <a:bodyPr/>
        <a:lstStyle/>
        <a:p>
          <a:endParaRPr lang="pt-BR"/>
        </a:p>
      </dgm:t>
    </dgm:pt>
    <dgm:pt modelId="{3E77CB32-3489-4726-9483-679CD00C1AB6}" type="pres">
      <dgm:prSet presAssocID="{B4071EE4-41E2-47B4-A959-41FF8BA7ABC8}" presName="pillars" presStyleCnt="0"/>
      <dgm:spPr/>
    </dgm:pt>
    <dgm:pt modelId="{CA11CCFF-F1A6-4E6B-BB85-A40ADD777797}" type="pres">
      <dgm:prSet presAssocID="{B4071EE4-41E2-47B4-A959-41FF8BA7ABC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4DFD4D-1E6B-4618-B2D0-F7D40086E497}" type="pres">
      <dgm:prSet presAssocID="{0EBFC500-8140-4687-8525-C00E4098C46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A8E86C-A137-42B9-8D5D-58030EA628E5}" type="pres">
      <dgm:prSet presAssocID="{7E802550-BF3B-4877-8641-BEF3F57419E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9AE3F-7B09-46B9-8576-FE0A5F99EC14}" type="pres">
      <dgm:prSet presAssocID="{B4071EE4-41E2-47B4-A959-41FF8BA7ABC8}" presName="base" presStyleLbl="dkBgShp" presStyleIdx="1" presStyleCnt="2"/>
      <dgm:spPr>
        <a:solidFill>
          <a:srgbClr val="802D6F"/>
        </a:solidFill>
      </dgm:spPr>
      <dgm:t>
        <a:bodyPr/>
        <a:lstStyle/>
        <a:p>
          <a:endParaRPr lang="pt-BR"/>
        </a:p>
      </dgm:t>
    </dgm:pt>
  </dgm:ptLst>
  <dgm:cxnLst>
    <dgm:cxn modelId="{A14FE1FD-5749-4878-8E14-E7C26C7C7B8B}" type="presOf" srcId="{0EBFC500-8140-4687-8525-C00E4098C464}" destId="{F24DFD4D-1E6B-4618-B2D0-F7D40086E497}" srcOrd="0" destOrd="0" presId="urn:microsoft.com/office/officeart/2005/8/layout/hList3"/>
    <dgm:cxn modelId="{D1EBBBA6-1E7B-452F-A4C6-04ED8B04E8C3}" srcId="{B4071EE4-41E2-47B4-A959-41FF8BA7ABC8}" destId="{0EBFC500-8140-4687-8525-C00E4098C464}" srcOrd="1" destOrd="0" parTransId="{9149C24E-9B3F-4757-BAA3-7F227E77FBA0}" sibTransId="{837E5095-64B0-4568-ABA0-2FFD345DA607}"/>
    <dgm:cxn modelId="{389E12FA-FC4C-4006-AE55-241BF3E1E973}" srcId="{B4071EE4-41E2-47B4-A959-41FF8BA7ABC8}" destId="{BD7226E8-BD74-490C-8782-9ED2F2B17C03}" srcOrd="0" destOrd="0" parTransId="{0EAE4F3F-3589-44B4-907B-6C6581539688}" sibTransId="{C30DCA00-F8B3-4B6D-B63A-4F43B8D25BC3}"/>
    <dgm:cxn modelId="{D2A79C2C-E799-44CF-BB79-6B40C1F8935D}" srcId="{B4071EE4-41E2-47B4-A959-41FF8BA7ABC8}" destId="{7E802550-BF3B-4877-8641-BEF3F57419E1}" srcOrd="2" destOrd="0" parTransId="{F7F808FF-6346-4245-ADB0-9E99FF778C30}" sibTransId="{8DA65BD8-1BB1-41B3-A4DC-B62256E297C9}"/>
    <dgm:cxn modelId="{DF26B1A0-E9B3-4B21-89F5-CFE4E01A3B28}" type="presOf" srcId="{B4071EE4-41E2-47B4-A959-41FF8BA7ABC8}" destId="{996F7E6A-78B8-48F9-8586-BC0BB46A418B}" srcOrd="0" destOrd="0" presId="urn:microsoft.com/office/officeart/2005/8/layout/hList3"/>
    <dgm:cxn modelId="{FB48C5D6-BCA7-4A86-970A-34054E42FAF6}" srcId="{27A8CFAE-B999-4192-BF4F-EC7A1B5E9C8B}" destId="{B4071EE4-41E2-47B4-A959-41FF8BA7ABC8}" srcOrd="0" destOrd="0" parTransId="{AFF11C4C-3C6A-429D-A768-9761B88C28F3}" sibTransId="{148F69C7-CB4D-4DF8-B137-91B542E71EA7}"/>
    <dgm:cxn modelId="{FE465E44-754E-4286-9452-DDB88B9F4262}" type="presOf" srcId="{BD7226E8-BD74-490C-8782-9ED2F2B17C03}" destId="{CA11CCFF-F1A6-4E6B-BB85-A40ADD777797}" srcOrd="0" destOrd="0" presId="urn:microsoft.com/office/officeart/2005/8/layout/hList3"/>
    <dgm:cxn modelId="{336DD010-88B7-4C3F-89F7-C5202AE7334C}" type="presOf" srcId="{27A8CFAE-B999-4192-BF4F-EC7A1B5E9C8B}" destId="{44AD48E0-5440-4478-9495-4E2E868006B8}" srcOrd="0" destOrd="0" presId="urn:microsoft.com/office/officeart/2005/8/layout/hList3"/>
    <dgm:cxn modelId="{50575C2F-5D3C-4B83-A004-71F5B5DD295D}" type="presOf" srcId="{7E802550-BF3B-4877-8641-BEF3F57419E1}" destId="{89A8E86C-A137-42B9-8D5D-58030EA628E5}" srcOrd="0" destOrd="0" presId="urn:microsoft.com/office/officeart/2005/8/layout/hList3"/>
    <dgm:cxn modelId="{DF309F7C-69C0-44ED-BA33-D11094C085E7}" type="presParOf" srcId="{44AD48E0-5440-4478-9495-4E2E868006B8}" destId="{996F7E6A-78B8-48F9-8586-BC0BB46A418B}" srcOrd="0" destOrd="0" presId="urn:microsoft.com/office/officeart/2005/8/layout/hList3"/>
    <dgm:cxn modelId="{E4856E66-7176-4FC3-B03F-C256976B5EFB}" type="presParOf" srcId="{44AD48E0-5440-4478-9495-4E2E868006B8}" destId="{3E77CB32-3489-4726-9483-679CD00C1AB6}" srcOrd="1" destOrd="0" presId="urn:microsoft.com/office/officeart/2005/8/layout/hList3"/>
    <dgm:cxn modelId="{DFED1C4E-964D-4284-A8CA-4750ECBB2E7E}" type="presParOf" srcId="{3E77CB32-3489-4726-9483-679CD00C1AB6}" destId="{CA11CCFF-F1A6-4E6B-BB85-A40ADD777797}" srcOrd="0" destOrd="0" presId="urn:microsoft.com/office/officeart/2005/8/layout/hList3"/>
    <dgm:cxn modelId="{133A54B3-8F92-4095-91F3-003932B299FD}" type="presParOf" srcId="{3E77CB32-3489-4726-9483-679CD00C1AB6}" destId="{F24DFD4D-1E6B-4618-B2D0-F7D40086E497}" srcOrd="1" destOrd="0" presId="urn:microsoft.com/office/officeart/2005/8/layout/hList3"/>
    <dgm:cxn modelId="{8F63BE18-325E-4A18-931D-91E48A00283A}" type="presParOf" srcId="{3E77CB32-3489-4726-9483-679CD00C1AB6}" destId="{89A8E86C-A137-42B9-8D5D-58030EA628E5}" srcOrd="2" destOrd="0" presId="urn:microsoft.com/office/officeart/2005/8/layout/hList3"/>
    <dgm:cxn modelId="{1B2C8838-4996-405D-BFE5-DB6F6D69F203}" type="presParOf" srcId="{44AD48E0-5440-4478-9495-4E2E868006B8}" destId="{9349AE3F-7B09-46B9-8576-FE0A5F99EC1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DEA3FC-00FA-423F-AA81-52890653AE36}" type="doc">
      <dgm:prSet loTypeId="urn:microsoft.com/office/officeart/2005/8/layout/cycle5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pt-BR"/>
        </a:p>
      </dgm:t>
    </dgm:pt>
    <dgm:pt modelId="{B83691F4-216F-421C-97F8-14C380E45DED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Aprendizado</a:t>
          </a:r>
          <a:endParaRPr lang="pt-BR" dirty="0"/>
        </a:p>
      </dgm:t>
    </dgm:pt>
    <dgm:pt modelId="{570F260D-2BCB-4F24-8D90-A68C70665133}" type="parTrans" cxnId="{C34A8988-2FCF-4EAE-9A10-3024E08A961F}">
      <dgm:prSet/>
      <dgm:spPr/>
      <dgm:t>
        <a:bodyPr/>
        <a:lstStyle/>
        <a:p>
          <a:endParaRPr lang="pt-BR"/>
        </a:p>
      </dgm:t>
    </dgm:pt>
    <dgm:pt modelId="{837F0D37-94B7-4D88-804A-458180172EE2}" type="sibTrans" cxnId="{C34A8988-2FCF-4EAE-9A10-3024E08A961F}">
      <dgm:prSet/>
      <dgm:spPr/>
      <dgm:t>
        <a:bodyPr/>
        <a:lstStyle/>
        <a:p>
          <a:endParaRPr lang="pt-BR"/>
        </a:p>
      </dgm:t>
    </dgm:pt>
    <dgm:pt modelId="{E0FD2937-9FE5-40E2-A2ED-445EB0D692F8}">
      <dgm:prSet phldrT="[Texto]"/>
      <dgm:spPr/>
      <dgm:t>
        <a:bodyPr/>
        <a:lstStyle/>
        <a:p>
          <a:r>
            <a:rPr lang="pt-BR" dirty="0" smtClean="0"/>
            <a:t>Prioridades</a:t>
          </a:r>
          <a:endParaRPr lang="pt-BR" dirty="0"/>
        </a:p>
      </dgm:t>
    </dgm:pt>
    <dgm:pt modelId="{774A1427-EE42-4767-8BED-F4EE7B493A7A}" type="parTrans" cxnId="{6AE122F4-E8E3-4767-BAC5-2A810605DA18}">
      <dgm:prSet/>
      <dgm:spPr/>
      <dgm:t>
        <a:bodyPr/>
        <a:lstStyle/>
        <a:p>
          <a:endParaRPr lang="pt-BR"/>
        </a:p>
      </dgm:t>
    </dgm:pt>
    <dgm:pt modelId="{7A199DFC-A105-405A-AF09-7AC250584899}" type="sibTrans" cxnId="{6AE122F4-E8E3-4767-BAC5-2A810605DA18}">
      <dgm:prSet/>
      <dgm:spPr/>
      <dgm:t>
        <a:bodyPr/>
        <a:lstStyle/>
        <a:p>
          <a:endParaRPr lang="pt-BR"/>
        </a:p>
      </dgm:t>
    </dgm:pt>
    <dgm:pt modelId="{567A55B7-9215-4B47-8F0C-B679EA80AD68}">
      <dgm:prSet phldrT="[Texto]"/>
      <dgm:spPr/>
      <dgm:t>
        <a:bodyPr/>
        <a:lstStyle/>
        <a:p>
          <a:r>
            <a:rPr lang="pt-BR" dirty="0" smtClean="0"/>
            <a:t>Ações</a:t>
          </a:r>
          <a:endParaRPr lang="pt-BR" dirty="0"/>
        </a:p>
      </dgm:t>
    </dgm:pt>
    <dgm:pt modelId="{B33F529B-7017-4C0B-AD7E-46E51C566783}" type="parTrans" cxnId="{C368415D-1AD5-4074-AE69-5A241D8C93D9}">
      <dgm:prSet/>
      <dgm:spPr/>
      <dgm:t>
        <a:bodyPr/>
        <a:lstStyle/>
        <a:p>
          <a:endParaRPr lang="pt-BR"/>
        </a:p>
      </dgm:t>
    </dgm:pt>
    <dgm:pt modelId="{1F5DEB68-F063-4689-9BFA-05028AC0CFB7}" type="sibTrans" cxnId="{C368415D-1AD5-4074-AE69-5A241D8C93D9}">
      <dgm:prSet/>
      <dgm:spPr/>
      <dgm:t>
        <a:bodyPr/>
        <a:lstStyle/>
        <a:p>
          <a:endParaRPr lang="pt-BR"/>
        </a:p>
      </dgm:t>
    </dgm:pt>
    <dgm:pt modelId="{049BBF14-D51C-4920-A45E-0835103971EB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BDD77D4E-C91C-4F4B-BA93-2C5B8226DD77}" type="parTrans" cxnId="{3147B0D6-DF60-484F-9534-DB777A163ABF}">
      <dgm:prSet/>
      <dgm:spPr/>
      <dgm:t>
        <a:bodyPr/>
        <a:lstStyle/>
        <a:p>
          <a:endParaRPr lang="pt-BR"/>
        </a:p>
      </dgm:t>
    </dgm:pt>
    <dgm:pt modelId="{9941AEF4-4D82-4DB1-8D22-7436B7813510}" type="sibTrans" cxnId="{3147B0D6-DF60-484F-9534-DB777A163ABF}">
      <dgm:prSet/>
      <dgm:spPr/>
      <dgm:t>
        <a:bodyPr/>
        <a:lstStyle/>
        <a:p>
          <a:endParaRPr lang="pt-BR"/>
        </a:p>
      </dgm:t>
    </dgm:pt>
    <dgm:pt modelId="{FDC36877-0168-4581-88E9-121C449A57CA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Inteligência</a:t>
          </a:r>
          <a:endParaRPr lang="pt-BR" dirty="0"/>
        </a:p>
      </dgm:t>
    </dgm:pt>
    <dgm:pt modelId="{6A2C9D4B-A069-4B39-B5E3-9490CC6F8132}" type="parTrans" cxnId="{BB9DA551-04CA-4154-A9E7-74BC968DF435}">
      <dgm:prSet/>
      <dgm:spPr/>
      <dgm:t>
        <a:bodyPr/>
        <a:lstStyle/>
        <a:p>
          <a:endParaRPr lang="pt-BR"/>
        </a:p>
      </dgm:t>
    </dgm:pt>
    <dgm:pt modelId="{101B50D0-9B8D-45CF-95E0-7AA9D85B98CA}" type="sibTrans" cxnId="{BB9DA551-04CA-4154-A9E7-74BC968DF435}">
      <dgm:prSet/>
      <dgm:spPr/>
      <dgm:t>
        <a:bodyPr/>
        <a:lstStyle/>
        <a:p>
          <a:endParaRPr lang="pt-BR"/>
        </a:p>
      </dgm:t>
    </dgm:pt>
    <dgm:pt modelId="{48F4439D-9B5B-4143-B322-EE21D8148FA1}" type="pres">
      <dgm:prSet presAssocID="{12DEA3FC-00FA-423F-AA81-52890653AE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2BD6B0-FBA1-423A-B91A-1B23FAA6FC56}" type="pres">
      <dgm:prSet presAssocID="{B83691F4-216F-421C-97F8-14C380E45D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3191DE-54ED-4002-9903-EC78BE1BE8BA}" type="pres">
      <dgm:prSet presAssocID="{B83691F4-216F-421C-97F8-14C380E45DED}" presName="spNode" presStyleCnt="0"/>
      <dgm:spPr/>
    </dgm:pt>
    <dgm:pt modelId="{A67706FC-EE3C-4099-AAA3-F191354B23F1}" type="pres">
      <dgm:prSet presAssocID="{837F0D37-94B7-4D88-804A-458180172EE2}" presName="sibTrans" presStyleLbl="sibTrans1D1" presStyleIdx="0" presStyleCnt="5"/>
      <dgm:spPr/>
      <dgm:t>
        <a:bodyPr/>
        <a:lstStyle/>
        <a:p>
          <a:endParaRPr lang="pt-BR"/>
        </a:p>
      </dgm:t>
    </dgm:pt>
    <dgm:pt modelId="{3247E4D2-3D0C-4DFC-87E4-14ED7AFBA8FA}" type="pres">
      <dgm:prSet presAssocID="{E0FD2937-9FE5-40E2-A2ED-445EB0D69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D85584-3552-4BC1-B977-5A6D7582DC05}" type="pres">
      <dgm:prSet presAssocID="{E0FD2937-9FE5-40E2-A2ED-445EB0D692F8}" presName="spNode" presStyleCnt="0"/>
      <dgm:spPr/>
    </dgm:pt>
    <dgm:pt modelId="{9258C991-B3C1-4665-8E4E-FA5F560EDFD6}" type="pres">
      <dgm:prSet presAssocID="{7A199DFC-A105-405A-AF09-7AC250584899}" presName="sibTrans" presStyleLbl="sibTrans1D1" presStyleIdx="1" presStyleCnt="5"/>
      <dgm:spPr/>
      <dgm:t>
        <a:bodyPr/>
        <a:lstStyle/>
        <a:p>
          <a:endParaRPr lang="pt-BR"/>
        </a:p>
      </dgm:t>
    </dgm:pt>
    <dgm:pt modelId="{8500DD7F-2089-4504-B638-49B55C64C07D}" type="pres">
      <dgm:prSet presAssocID="{567A55B7-9215-4B47-8F0C-B679EA80AD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C75AA8-CA74-4DDD-A141-61D17BEA3A88}" type="pres">
      <dgm:prSet presAssocID="{567A55B7-9215-4B47-8F0C-B679EA80AD68}" presName="spNode" presStyleCnt="0"/>
      <dgm:spPr/>
    </dgm:pt>
    <dgm:pt modelId="{6FB21643-2264-488C-8621-3F5206C00B4B}" type="pres">
      <dgm:prSet presAssocID="{1F5DEB68-F063-4689-9BFA-05028AC0CFB7}" presName="sibTrans" presStyleLbl="sibTrans1D1" presStyleIdx="2" presStyleCnt="5"/>
      <dgm:spPr/>
      <dgm:t>
        <a:bodyPr/>
        <a:lstStyle/>
        <a:p>
          <a:endParaRPr lang="pt-BR"/>
        </a:p>
      </dgm:t>
    </dgm:pt>
    <dgm:pt modelId="{7129D1C0-85E8-4B57-B9F6-811AB0CEDE50}" type="pres">
      <dgm:prSet presAssocID="{049BBF14-D51C-4920-A45E-0835103971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469436-0DB7-40F8-B7B1-E70C8967C784}" type="pres">
      <dgm:prSet presAssocID="{049BBF14-D51C-4920-A45E-0835103971EB}" presName="spNode" presStyleCnt="0"/>
      <dgm:spPr/>
    </dgm:pt>
    <dgm:pt modelId="{53FDE318-155A-43D4-9A97-64287898D8F0}" type="pres">
      <dgm:prSet presAssocID="{9941AEF4-4D82-4DB1-8D22-7436B7813510}" presName="sibTrans" presStyleLbl="sibTrans1D1" presStyleIdx="3" presStyleCnt="5"/>
      <dgm:spPr/>
      <dgm:t>
        <a:bodyPr/>
        <a:lstStyle/>
        <a:p>
          <a:endParaRPr lang="pt-BR"/>
        </a:p>
      </dgm:t>
    </dgm:pt>
    <dgm:pt modelId="{7A13ACC2-924C-46D0-A4E2-00B1C9673225}" type="pres">
      <dgm:prSet presAssocID="{FDC36877-0168-4581-88E9-121C449A57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288D80-94F8-4FEC-B7C9-7EDF07277875}" type="pres">
      <dgm:prSet presAssocID="{FDC36877-0168-4581-88E9-121C449A57CA}" presName="spNode" presStyleCnt="0"/>
      <dgm:spPr/>
    </dgm:pt>
    <dgm:pt modelId="{63A5B83A-32CA-4919-8FB6-44921236EDCE}" type="pres">
      <dgm:prSet presAssocID="{101B50D0-9B8D-45CF-95E0-7AA9D85B98C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BB9DA551-04CA-4154-A9E7-74BC968DF435}" srcId="{12DEA3FC-00FA-423F-AA81-52890653AE36}" destId="{FDC36877-0168-4581-88E9-121C449A57CA}" srcOrd="4" destOrd="0" parTransId="{6A2C9D4B-A069-4B39-B5E3-9490CC6F8132}" sibTransId="{101B50D0-9B8D-45CF-95E0-7AA9D85B98CA}"/>
    <dgm:cxn modelId="{867CEBBC-275A-44C3-993E-EF425DED8FA8}" type="presOf" srcId="{049BBF14-D51C-4920-A45E-0835103971EB}" destId="{7129D1C0-85E8-4B57-B9F6-811AB0CEDE50}" srcOrd="0" destOrd="0" presId="urn:microsoft.com/office/officeart/2005/8/layout/cycle5"/>
    <dgm:cxn modelId="{1C8CD027-2CE7-4CFC-8E5C-36AC20953DEF}" type="presOf" srcId="{567A55B7-9215-4B47-8F0C-B679EA80AD68}" destId="{8500DD7F-2089-4504-B638-49B55C64C07D}" srcOrd="0" destOrd="0" presId="urn:microsoft.com/office/officeart/2005/8/layout/cycle5"/>
    <dgm:cxn modelId="{3147B0D6-DF60-484F-9534-DB777A163ABF}" srcId="{12DEA3FC-00FA-423F-AA81-52890653AE36}" destId="{049BBF14-D51C-4920-A45E-0835103971EB}" srcOrd="3" destOrd="0" parTransId="{BDD77D4E-C91C-4F4B-BA93-2C5B8226DD77}" sibTransId="{9941AEF4-4D82-4DB1-8D22-7436B7813510}"/>
    <dgm:cxn modelId="{DE298FBF-560E-40E6-90E9-0D8AC852BEE3}" type="presOf" srcId="{9941AEF4-4D82-4DB1-8D22-7436B7813510}" destId="{53FDE318-155A-43D4-9A97-64287898D8F0}" srcOrd="0" destOrd="0" presId="urn:microsoft.com/office/officeart/2005/8/layout/cycle5"/>
    <dgm:cxn modelId="{6AE122F4-E8E3-4767-BAC5-2A810605DA18}" srcId="{12DEA3FC-00FA-423F-AA81-52890653AE36}" destId="{E0FD2937-9FE5-40E2-A2ED-445EB0D692F8}" srcOrd="1" destOrd="0" parTransId="{774A1427-EE42-4767-8BED-F4EE7B493A7A}" sibTransId="{7A199DFC-A105-405A-AF09-7AC250584899}"/>
    <dgm:cxn modelId="{C34A8988-2FCF-4EAE-9A10-3024E08A961F}" srcId="{12DEA3FC-00FA-423F-AA81-52890653AE36}" destId="{B83691F4-216F-421C-97F8-14C380E45DED}" srcOrd="0" destOrd="0" parTransId="{570F260D-2BCB-4F24-8D90-A68C70665133}" sibTransId="{837F0D37-94B7-4D88-804A-458180172EE2}"/>
    <dgm:cxn modelId="{54C317D7-049B-4AB5-AEF7-DFB22ECE31EB}" type="presOf" srcId="{12DEA3FC-00FA-423F-AA81-52890653AE36}" destId="{48F4439D-9B5B-4143-B322-EE21D8148FA1}" srcOrd="0" destOrd="0" presId="urn:microsoft.com/office/officeart/2005/8/layout/cycle5"/>
    <dgm:cxn modelId="{1155FE6F-90A6-4A3C-A966-226F5785F214}" type="presOf" srcId="{1F5DEB68-F063-4689-9BFA-05028AC0CFB7}" destId="{6FB21643-2264-488C-8621-3F5206C00B4B}" srcOrd="0" destOrd="0" presId="urn:microsoft.com/office/officeart/2005/8/layout/cycle5"/>
    <dgm:cxn modelId="{C368415D-1AD5-4074-AE69-5A241D8C93D9}" srcId="{12DEA3FC-00FA-423F-AA81-52890653AE36}" destId="{567A55B7-9215-4B47-8F0C-B679EA80AD68}" srcOrd="2" destOrd="0" parTransId="{B33F529B-7017-4C0B-AD7E-46E51C566783}" sibTransId="{1F5DEB68-F063-4689-9BFA-05028AC0CFB7}"/>
    <dgm:cxn modelId="{1B2F784D-F0E0-4E6C-A739-FD1764770068}" type="presOf" srcId="{B83691F4-216F-421C-97F8-14C380E45DED}" destId="{732BD6B0-FBA1-423A-B91A-1B23FAA6FC56}" srcOrd="0" destOrd="0" presId="urn:microsoft.com/office/officeart/2005/8/layout/cycle5"/>
    <dgm:cxn modelId="{6D9ED484-1F81-475B-92A7-FA24306E92EF}" type="presOf" srcId="{E0FD2937-9FE5-40E2-A2ED-445EB0D692F8}" destId="{3247E4D2-3D0C-4DFC-87E4-14ED7AFBA8FA}" srcOrd="0" destOrd="0" presId="urn:microsoft.com/office/officeart/2005/8/layout/cycle5"/>
    <dgm:cxn modelId="{E829093D-3F6F-4EB2-919A-3B9A6E4619C7}" type="presOf" srcId="{837F0D37-94B7-4D88-804A-458180172EE2}" destId="{A67706FC-EE3C-4099-AAA3-F191354B23F1}" srcOrd="0" destOrd="0" presId="urn:microsoft.com/office/officeart/2005/8/layout/cycle5"/>
    <dgm:cxn modelId="{6FF241A5-8D78-44E9-8732-80855C3C9504}" type="presOf" srcId="{101B50D0-9B8D-45CF-95E0-7AA9D85B98CA}" destId="{63A5B83A-32CA-4919-8FB6-44921236EDCE}" srcOrd="0" destOrd="0" presId="urn:microsoft.com/office/officeart/2005/8/layout/cycle5"/>
    <dgm:cxn modelId="{A9EDB314-2B2A-43D7-B464-EE3A854C0F5D}" type="presOf" srcId="{7A199DFC-A105-405A-AF09-7AC250584899}" destId="{9258C991-B3C1-4665-8E4E-FA5F560EDFD6}" srcOrd="0" destOrd="0" presId="urn:microsoft.com/office/officeart/2005/8/layout/cycle5"/>
    <dgm:cxn modelId="{771F1502-BF50-4D07-B124-D5CC92B5C805}" type="presOf" srcId="{FDC36877-0168-4581-88E9-121C449A57CA}" destId="{7A13ACC2-924C-46D0-A4E2-00B1C9673225}" srcOrd="0" destOrd="0" presId="urn:microsoft.com/office/officeart/2005/8/layout/cycle5"/>
    <dgm:cxn modelId="{216BBAD0-B395-494E-A8F3-188A29D46B63}" type="presParOf" srcId="{48F4439D-9B5B-4143-B322-EE21D8148FA1}" destId="{732BD6B0-FBA1-423A-B91A-1B23FAA6FC56}" srcOrd="0" destOrd="0" presId="urn:microsoft.com/office/officeart/2005/8/layout/cycle5"/>
    <dgm:cxn modelId="{7ABFE20C-AAA2-4273-B988-104B4B55C8D4}" type="presParOf" srcId="{48F4439D-9B5B-4143-B322-EE21D8148FA1}" destId="{1A3191DE-54ED-4002-9903-EC78BE1BE8BA}" srcOrd="1" destOrd="0" presId="urn:microsoft.com/office/officeart/2005/8/layout/cycle5"/>
    <dgm:cxn modelId="{73564D0F-68AE-4BAC-B691-0FB9602FB009}" type="presParOf" srcId="{48F4439D-9B5B-4143-B322-EE21D8148FA1}" destId="{A67706FC-EE3C-4099-AAA3-F191354B23F1}" srcOrd="2" destOrd="0" presId="urn:microsoft.com/office/officeart/2005/8/layout/cycle5"/>
    <dgm:cxn modelId="{F3DC0237-CA81-4114-B6AA-52D53D4F7818}" type="presParOf" srcId="{48F4439D-9B5B-4143-B322-EE21D8148FA1}" destId="{3247E4D2-3D0C-4DFC-87E4-14ED7AFBA8FA}" srcOrd="3" destOrd="0" presId="urn:microsoft.com/office/officeart/2005/8/layout/cycle5"/>
    <dgm:cxn modelId="{398F1E1F-304D-48A9-9BE7-3BDA73AA5379}" type="presParOf" srcId="{48F4439D-9B5B-4143-B322-EE21D8148FA1}" destId="{19D85584-3552-4BC1-B977-5A6D7582DC05}" srcOrd="4" destOrd="0" presId="urn:microsoft.com/office/officeart/2005/8/layout/cycle5"/>
    <dgm:cxn modelId="{DB50C03F-1EA7-4CC4-A3EC-DF745209A1C4}" type="presParOf" srcId="{48F4439D-9B5B-4143-B322-EE21D8148FA1}" destId="{9258C991-B3C1-4665-8E4E-FA5F560EDFD6}" srcOrd="5" destOrd="0" presId="urn:microsoft.com/office/officeart/2005/8/layout/cycle5"/>
    <dgm:cxn modelId="{BD8A9E49-7089-4358-A9F1-AF619FFA9AEF}" type="presParOf" srcId="{48F4439D-9B5B-4143-B322-EE21D8148FA1}" destId="{8500DD7F-2089-4504-B638-49B55C64C07D}" srcOrd="6" destOrd="0" presId="urn:microsoft.com/office/officeart/2005/8/layout/cycle5"/>
    <dgm:cxn modelId="{88BF0CD5-D8FC-4DC4-8374-355EEE2A8FD8}" type="presParOf" srcId="{48F4439D-9B5B-4143-B322-EE21D8148FA1}" destId="{29C75AA8-CA74-4DDD-A141-61D17BEA3A88}" srcOrd="7" destOrd="0" presId="urn:microsoft.com/office/officeart/2005/8/layout/cycle5"/>
    <dgm:cxn modelId="{35898848-C951-460C-AF2D-E9715EA72E31}" type="presParOf" srcId="{48F4439D-9B5B-4143-B322-EE21D8148FA1}" destId="{6FB21643-2264-488C-8621-3F5206C00B4B}" srcOrd="8" destOrd="0" presId="urn:microsoft.com/office/officeart/2005/8/layout/cycle5"/>
    <dgm:cxn modelId="{8F5F7AAA-3C3D-4679-B2C4-44AEE529BEE1}" type="presParOf" srcId="{48F4439D-9B5B-4143-B322-EE21D8148FA1}" destId="{7129D1C0-85E8-4B57-B9F6-811AB0CEDE50}" srcOrd="9" destOrd="0" presId="urn:microsoft.com/office/officeart/2005/8/layout/cycle5"/>
    <dgm:cxn modelId="{8D2FB096-99F6-4509-AC14-7100488C018B}" type="presParOf" srcId="{48F4439D-9B5B-4143-B322-EE21D8148FA1}" destId="{4D469436-0DB7-40F8-B7B1-E70C8967C784}" srcOrd="10" destOrd="0" presId="urn:microsoft.com/office/officeart/2005/8/layout/cycle5"/>
    <dgm:cxn modelId="{A394F1B7-60B2-48C2-A87A-659C836E130C}" type="presParOf" srcId="{48F4439D-9B5B-4143-B322-EE21D8148FA1}" destId="{53FDE318-155A-43D4-9A97-64287898D8F0}" srcOrd="11" destOrd="0" presId="urn:microsoft.com/office/officeart/2005/8/layout/cycle5"/>
    <dgm:cxn modelId="{50DD0D44-7286-47D5-955D-9947AAD8CF10}" type="presParOf" srcId="{48F4439D-9B5B-4143-B322-EE21D8148FA1}" destId="{7A13ACC2-924C-46D0-A4E2-00B1C9673225}" srcOrd="12" destOrd="0" presId="urn:microsoft.com/office/officeart/2005/8/layout/cycle5"/>
    <dgm:cxn modelId="{48279CE2-8A63-468E-855D-DE0FF53865DF}" type="presParOf" srcId="{48F4439D-9B5B-4143-B322-EE21D8148FA1}" destId="{1D288D80-94F8-4FEC-B7C9-7EDF07277875}" srcOrd="13" destOrd="0" presId="urn:microsoft.com/office/officeart/2005/8/layout/cycle5"/>
    <dgm:cxn modelId="{A38EEA4E-82AD-4DF5-829F-081014A1F3DB}" type="presParOf" srcId="{48F4439D-9B5B-4143-B322-EE21D8148FA1}" destId="{63A5B83A-32CA-4919-8FB6-44921236EDC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DEA3FC-00FA-423F-AA81-52890653AE36}" type="doc">
      <dgm:prSet loTypeId="urn:microsoft.com/office/officeart/2005/8/layout/cycle5" loCatId="cycle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pt-BR"/>
        </a:p>
      </dgm:t>
    </dgm:pt>
    <dgm:pt modelId="{B83691F4-216F-421C-97F8-14C380E45DED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Aprendizado</a:t>
          </a:r>
          <a:endParaRPr lang="pt-BR" dirty="0"/>
        </a:p>
      </dgm:t>
    </dgm:pt>
    <dgm:pt modelId="{570F260D-2BCB-4F24-8D90-A68C70665133}" type="parTrans" cxnId="{C34A8988-2FCF-4EAE-9A10-3024E08A961F}">
      <dgm:prSet/>
      <dgm:spPr/>
      <dgm:t>
        <a:bodyPr/>
        <a:lstStyle/>
        <a:p>
          <a:endParaRPr lang="pt-BR"/>
        </a:p>
      </dgm:t>
    </dgm:pt>
    <dgm:pt modelId="{837F0D37-94B7-4D88-804A-458180172EE2}" type="sibTrans" cxnId="{C34A8988-2FCF-4EAE-9A10-3024E08A961F}">
      <dgm:prSet/>
      <dgm:spPr/>
      <dgm:t>
        <a:bodyPr/>
        <a:lstStyle/>
        <a:p>
          <a:endParaRPr lang="pt-BR"/>
        </a:p>
      </dgm:t>
    </dgm:pt>
    <dgm:pt modelId="{E0FD2937-9FE5-40E2-A2ED-445EB0D692F8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Prioridades</a:t>
          </a:r>
          <a:endParaRPr lang="pt-BR" dirty="0"/>
        </a:p>
      </dgm:t>
    </dgm:pt>
    <dgm:pt modelId="{774A1427-EE42-4767-8BED-F4EE7B493A7A}" type="parTrans" cxnId="{6AE122F4-E8E3-4767-BAC5-2A810605DA18}">
      <dgm:prSet/>
      <dgm:spPr/>
      <dgm:t>
        <a:bodyPr/>
        <a:lstStyle/>
        <a:p>
          <a:endParaRPr lang="pt-BR"/>
        </a:p>
      </dgm:t>
    </dgm:pt>
    <dgm:pt modelId="{7A199DFC-A105-405A-AF09-7AC250584899}" type="sibTrans" cxnId="{6AE122F4-E8E3-4767-BAC5-2A810605DA18}">
      <dgm:prSet/>
      <dgm:spPr/>
      <dgm:t>
        <a:bodyPr/>
        <a:lstStyle/>
        <a:p>
          <a:endParaRPr lang="pt-BR"/>
        </a:p>
      </dgm:t>
    </dgm:pt>
    <dgm:pt modelId="{567A55B7-9215-4B47-8F0C-B679EA80AD68}">
      <dgm:prSet phldrT="[Texto]"/>
      <dgm:spPr/>
      <dgm:t>
        <a:bodyPr/>
        <a:lstStyle/>
        <a:p>
          <a:r>
            <a:rPr lang="pt-BR" dirty="0" smtClean="0"/>
            <a:t>Ações</a:t>
          </a:r>
          <a:endParaRPr lang="pt-BR" dirty="0"/>
        </a:p>
      </dgm:t>
    </dgm:pt>
    <dgm:pt modelId="{B33F529B-7017-4C0B-AD7E-46E51C566783}" type="parTrans" cxnId="{C368415D-1AD5-4074-AE69-5A241D8C93D9}">
      <dgm:prSet/>
      <dgm:spPr/>
      <dgm:t>
        <a:bodyPr/>
        <a:lstStyle/>
        <a:p>
          <a:endParaRPr lang="pt-BR"/>
        </a:p>
      </dgm:t>
    </dgm:pt>
    <dgm:pt modelId="{1F5DEB68-F063-4689-9BFA-05028AC0CFB7}" type="sibTrans" cxnId="{C368415D-1AD5-4074-AE69-5A241D8C93D9}">
      <dgm:prSet/>
      <dgm:spPr/>
      <dgm:t>
        <a:bodyPr/>
        <a:lstStyle/>
        <a:p>
          <a:endParaRPr lang="pt-BR"/>
        </a:p>
      </dgm:t>
    </dgm:pt>
    <dgm:pt modelId="{049BBF14-D51C-4920-A45E-0835103971EB}">
      <dgm:prSet phldrT="[Texto]"/>
      <dgm:spPr/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BDD77D4E-C91C-4F4B-BA93-2C5B8226DD77}" type="parTrans" cxnId="{3147B0D6-DF60-484F-9534-DB777A163ABF}">
      <dgm:prSet/>
      <dgm:spPr/>
      <dgm:t>
        <a:bodyPr/>
        <a:lstStyle/>
        <a:p>
          <a:endParaRPr lang="pt-BR"/>
        </a:p>
      </dgm:t>
    </dgm:pt>
    <dgm:pt modelId="{9941AEF4-4D82-4DB1-8D22-7436B7813510}" type="sibTrans" cxnId="{3147B0D6-DF60-484F-9534-DB777A163ABF}">
      <dgm:prSet/>
      <dgm:spPr/>
      <dgm:t>
        <a:bodyPr/>
        <a:lstStyle/>
        <a:p>
          <a:endParaRPr lang="pt-BR"/>
        </a:p>
      </dgm:t>
    </dgm:pt>
    <dgm:pt modelId="{FDC36877-0168-4581-88E9-121C449A57CA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pt-BR" dirty="0" smtClean="0"/>
            <a:t>Inteligência</a:t>
          </a:r>
          <a:endParaRPr lang="pt-BR" dirty="0"/>
        </a:p>
      </dgm:t>
    </dgm:pt>
    <dgm:pt modelId="{6A2C9D4B-A069-4B39-B5E3-9490CC6F8132}" type="parTrans" cxnId="{BB9DA551-04CA-4154-A9E7-74BC968DF435}">
      <dgm:prSet/>
      <dgm:spPr/>
      <dgm:t>
        <a:bodyPr/>
        <a:lstStyle/>
        <a:p>
          <a:endParaRPr lang="pt-BR"/>
        </a:p>
      </dgm:t>
    </dgm:pt>
    <dgm:pt modelId="{101B50D0-9B8D-45CF-95E0-7AA9D85B98CA}" type="sibTrans" cxnId="{BB9DA551-04CA-4154-A9E7-74BC968DF435}">
      <dgm:prSet/>
      <dgm:spPr/>
      <dgm:t>
        <a:bodyPr/>
        <a:lstStyle/>
        <a:p>
          <a:endParaRPr lang="pt-BR"/>
        </a:p>
      </dgm:t>
    </dgm:pt>
    <dgm:pt modelId="{48F4439D-9B5B-4143-B322-EE21D8148FA1}" type="pres">
      <dgm:prSet presAssocID="{12DEA3FC-00FA-423F-AA81-52890653AE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32BD6B0-FBA1-423A-B91A-1B23FAA6FC56}" type="pres">
      <dgm:prSet presAssocID="{B83691F4-216F-421C-97F8-14C380E45D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3191DE-54ED-4002-9903-EC78BE1BE8BA}" type="pres">
      <dgm:prSet presAssocID="{B83691F4-216F-421C-97F8-14C380E45DED}" presName="spNode" presStyleCnt="0"/>
      <dgm:spPr/>
    </dgm:pt>
    <dgm:pt modelId="{A67706FC-EE3C-4099-AAA3-F191354B23F1}" type="pres">
      <dgm:prSet presAssocID="{837F0D37-94B7-4D88-804A-458180172EE2}" presName="sibTrans" presStyleLbl="sibTrans1D1" presStyleIdx="0" presStyleCnt="5"/>
      <dgm:spPr/>
      <dgm:t>
        <a:bodyPr/>
        <a:lstStyle/>
        <a:p>
          <a:endParaRPr lang="pt-BR"/>
        </a:p>
      </dgm:t>
    </dgm:pt>
    <dgm:pt modelId="{3247E4D2-3D0C-4DFC-87E4-14ED7AFBA8FA}" type="pres">
      <dgm:prSet presAssocID="{E0FD2937-9FE5-40E2-A2ED-445EB0D69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D85584-3552-4BC1-B977-5A6D7582DC05}" type="pres">
      <dgm:prSet presAssocID="{E0FD2937-9FE5-40E2-A2ED-445EB0D692F8}" presName="spNode" presStyleCnt="0"/>
      <dgm:spPr/>
    </dgm:pt>
    <dgm:pt modelId="{9258C991-B3C1-4665-8E4E-FA5F560EDFD6}" type="pres">
      <dgm:prSet presAssocID="{7A199DFC-A105-405A-AF09-7AC250584899}" presName="sibTrans" presStyleLbl="sibTrans1D1" presStyleIdx="1" presStyleCnt="5"/>
      <dgm:spPr/>
      <dgm:t>
        <a:bodyPr/>
        <a:lstStyle/>
        <a:p>
          <a:endParaRPr lang="pt-BR"/>
        </a:p>
      </dgm:t>
    </dgm:pt>
    <dgm:pt modelId="{8500DD7F-2089-4504-B638-49B55C64C07D}" type="pres">
      <dgm:prSet presAssocID="{567A55B7-9215-4B47-8F0C-B679EA80AD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C75AA8-CA74-4DDD-A141-61D17BEA3A88}" type="pres">
      <dgm:prSet presAssocID="{567A55B7-9215-4B47-8F0C-B679EA80AD68}" presName="spNode" presStyleCnt="0"/>
      <dgm:spPr/>
    </dgm:pt>
    <dgm:pt modelId="{6FB21643-2264-488C-8621-3F5206C00B4B}" type="pres">
      <dgm:prSet presAssocID="{1F5DEB68-F063-4689-9BFA-05028AC0CFB7}" presName="sibTrans" presStyleLbl="sibTrans1D1" presStyleIdx="2" presStyleCnt="5"/>
      <dgm:spPr/>
      <dgm:t>
        <a:bodyPr/>
        <a:lstStyle/>
        <a:p>
          <a:endParaRPr lang="pt-BR"/>
        </a:p>
      </dgm:t>
    </dgm:pt>
    <dgm:pt modelId="{7129D1C0-85E8-4B57-B9F6-811AB0CEDE50}" type="pres">
      <dgm:prSet presAssocID="{049BBF14-D51C-4920-A45E-0835103971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469436-0DB7-40F8-B7B1-E70C8967C784}" type="pres">
      <dgm:prSet presAssocID="{049BBF14-D51C-4920-A45E-0835103971EB}" presName="spNode" presStyleCnt="0"/>
      <dgm:spPr/>
    </dgm:pt>
    <dgm:pt modelId="{53FDE318-155A-43D4-9A97-64287898D8F0}" type="pres">
      <dgm:prSet presAssocID="{9941AEF4-4D82-4DB1-8D22-7436B7813510}" presName="sibTrans" presStyleLbl="sibTrans1D1" presStyleIdx="3" presStyleCnt="5"/>
      <dgm:spPr/>
      <dgm:t>
        <a:bodyPr/>
        <a:lstStyle/>
        <a:p>
          <a:endParaRPr lang="pt-BR"/>
        </a:p>
      </dgm:t>
    </dgm:pt>
    <dgm:pt modelId="{7A13ACC2-924C-46D0-A4E2-00B1C9673225}" type="pres">
      <dgm:prSet presAssocID="{FDC36877-0168-4581-88E9-121C449A57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288D80-94F8-4FEC-B7C9-7EDF07277875}" type="pres">
      <dgm:prSet presAssocID="{FDC36877-0168-4581-88E9-121C449A57CA}" presName="spNode" presStyleCnt="0"/>
      <dgm:spPr/>
    </dgm:pt>
    <dgm:pt modelId="{63A5B83A-32CA-4919-8FB6-44921236EDCE}" type="pres">
      <dgm:prSet presAssocID="{101B50D0-9B8D-45CF-95E0-7AA9D85B98C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DA7791E1-3105-490E-98C3-C768D9E68E11}" type="presOf" srcId="{B83691F4-216F-421C-97F8-14C380E45DED}" destId="{732BD6B0-FBA1-423A-B91A-1B23FAA6FC56}" srcOrd="0" destOrd="0" presId="urn:microsoft.com/office/officeart/2005/8/layout/cycle5"/>
    <dgm:cxn modelId="{BB9DA551-04CA-4154-A9E7-74BC968DF435}" srcId="{12DEA3FC-00FA-423F-AA81-52890653AE36}" destId="{FDC36877-0168-4581-88E9-121C449A57CA}" srcOrd="4" destOrd="0" parTransId="{6A2C9D4B-A069-4B39-B5E3-9490CC6F8132}" sibTransId="{101B50D0-9B8D-45CF-95E0-7AA9D85B98CA}"/>
    <dgm:cxn modelId="{BDA37543-DDD3-4883-BDA5-0F0A9552C554}" type="presOf" srcId="{7A199DFC-A105-405A-AF09-7AC250584899}" destId="{9258C991-B3C1-4665-8E4E-FA5F560EDFD6}" srcOrd="0" destOrd="0" presId="urn:microsoft.com/office/officeart/2005/8/layout/cycle5"/>
    <dgm:cxn modelId="{B6993890-72A3-475B-A595-39A1396924E3}" type="presOf" srcId="{FDC36877-0168-4581-88E9-121C449A57CA}" destId="{7A13ACC2-924C-46D0-A4E2-00B1C9673225}" srcOrd="0" destOrd="0" presId="urn:microsoft.com/office/officeart/2005/8/layout/cycle5"/>
    <dgm:cxn modelId="{C23A7CF6-1634-4EF1-9E97-36B624328860}" type="presOf" srcId="{12DEA3FC-00FA-423F-AA81-52890653AE36}" destId="{48F4439D-9B5B-4143-B322-EE21D8148FA1}" srcOrd="0" destOrd="0" presId="urn:microsoft.com/office/officeart/2005/8/layout/cycle5"/>
    <dgm:cxn modelId="{3147B0D6-DF60-484F-9534-DB777A163ABF}" srcId="{12DEA3FC-00FA-423F-AA81-52890653AE36}" destId="{049BBF14-D51C-4920-A45E-0835103971EB}" srcOrd="3" destOrd="0" parTransId="{BDD77D4E-C91C-4F4B-BA93-2C5B8226DD77}" sibTransId="{9941AEF4-4D82-4DB1-8D22-7436B7813510}"/>
    <dgm:cxn modelId="{6AE122F4-E8E3-4767-BAC5-2A810605DA18}" srcId="{12DEA3FC-00FA-423F-AA81-52890653AE36}" destId="{E0FD2937-9FE5-40E2-A2ED-445EB0D692F8}" srcOrd="1" destOrd="0" parTransId="{774A1427-EE42-4767-8BED-F4EE7B493A7A}" sibTransId="{7A199DFC-A105-405A-AF09-7AC250584899}"/>
    <dgm:cxn modelId="{C34A8988-2FCF-4EAE-9A10-3024E08A961F}" srcId="{12DEA3FC-00FA-423F-AA81-52890653AE36}" destId="{B83691F4-216F-421C-97F8-14C380E45DED}" srcOrd="0" destOrd="0" parTransId="{570F260D-2BCB-4F24-8D90-A68C70665133}" sibTransId="{837F0D37-94B7-4D88-804A-458180172EE2}"/>
    <dgm:cxn modelId="{BF9E8FD3-DC33-4BDA-BE83-98F4E7D8A62C}" type="presOf" srcId="{1F5DEB68-F063-4689-9BFA-05028AC0CFB7}" destId="{6FB21643-2264-488C-8621-3F5206C00B4B}" srcOrd="0" destOrd="0" presId="urn:microsoft.com/office/officeart/2005/8/layout/cycle5"/>
    <dgm:cxn modelId="{1D791AFA-E592-493F-AE82-27C18B20A2BD}" type="presOf" srcId="{567A55B7-9215-4B47-8F0C-B679EA80AD68}" destId="{8500DD7F-2089-4504-B638-49B55C64C07D}" srcOrd="0" destOrd="0" presId="urn:microsoft.com/office/officeart/2005/8/layout/cycle5"/>
    <dgm:cxn modelId="{E27B5CE7-448E-4F5D-961B-9C568383F34B}" type="presOf" srcId="{101B50D0-9B8D-45CF-95E0-7AA9D85B98CA}" destId="{63A5B83A-32CA-4919-8FB6-44921236EDCE}" srcOrd="0" destOrd="0" presId="urn:microsoft.com/office/officeart/2005/8/layout/cycle5"/>
    <dgm:cxn modelId="{C368415D-1AD5-4074-AE69-5A241D8C93D9}" srcId="{12DEA3FC-00FA-423F-AA81-52890653AE36}" destId="{567A55B7-9215-4B47-8F0C-B679EA80AD68}" srcOrd="2" destOrd="0" parTransId="{B33F529B-7017-4C0B-AD7E-46E51C566783}" sibTransId="{1F5DEB68-F063-4689-9BFA-05028AC0CFB7}"/>
    <dgm:cxn modelId="{37126957-CC40-4947-A360-44F5E8BBAAA8}" type="presOf" srcId="{E0FD2937-9FE5-40E2-A2ED-445EB0D692F8}" destId="{3247E4D2-3D0C-4DFC-87E4-14ED7AFBA8FA}" srcOrd="0" destOrd="0" presId="urn:microsoft.com/office/officeart/2005/8/layout/cycle5"/>
    <dgm:cxn modelId="{1E957C0E-17BA-4428-8328-4EBE421E3ADF}" type="presOf" srcId="{837F0D37-94B7-4D88-804A-458180172EE2}" destId="{A67706FC-EE3C-4099-AAA3-F191354B23F1}" srcOrd="0" destOrd="0" presId="urn:microsoft.com/office/officeart/2005/8/layout/cycle5"/>
    <dgm:cxn modelId="{9E3FCC29-A058-41A2-B81F-AD7EF81EC6C9}" type="presOf" srcId="{049BBF14-D51C-4920-A45E-0835103971EB}" destId="{7129D1C0-85E8-4B57-B9F6-811AB0CEDE50}" srcOrd="0" destOrd="0" presId="urn:microsoft.com/office/officeart/2005/8/layout/cycle5"/>
    <dgm:cxn modelId="{63775B43-1B38-4EE2-846E-5FB07FB4A158}" type="presOf" srcId="{9941AEF4-4D82-4DB1-8D22-7436B7813510}" destId="{53FDE318-155A-43D4-9A97-64287898D8F0}" srcOrd="0" destOrd="0" presId="urn:microsoft.com/office/officeart/2005/8/layout/cycle5"/>
    <dgm:cxn modelId="{C04DE063-CC8D-4F9A-A703-E9016E50BC72}" type="presParOf" srcId="{48F4439D-9B5B-4143-B322-EE21D8148FA1}" destId="{732BD6B0-FBA1-423A-B91A-1B23FAA6FC56}" srcOrd="0" destOrd="0" presId="urn:microsoft.com/office/officeart/2005/8/layout/cycle5"/>
    <dgm:cxn modelId="{A21B01CA-9CCE-4A08-B145-E4F51B2DF2DE}" type="presParOf" srcId="{48F4439D-9B5B-4143-B322-EE21D8148FA1}" destId="{1A3191DE-54ED-4002-9903-EC78BE1BE8BA}" srcOrd="1" destOrd="0" presId="urn:microsoft.com/office/officeart/2005/8/layout/cycle5"/>
    <dgm:cxn modelId="{D9B33D4C-6E84-48C5-AE53-ADDE87FE51B5}" type="presParOf" srcId="{48F4439D-9B5B-4143-B322-EE21D8148FA1}" destId="{A67706FC-EE3C-4099-AAA3-F191354B23F1}" srcOrd="2" destOrd="0" presId="urn:microsoft.com/office/officeart/2005/8/layout/cycle5"/>
    <dgm:cxn modelId="{F5876D93-69DE-4C32-8868-77998D2F9D88}" type="presParOf" srcId="{48F4439D-9B5B-4143-B322-EE21D8148FA1}" destId="{3247E4D2-3D0C-4DFC-87E4-14ED7AFBA8FA}" srcOrd="3" destOrd="0" presId="urn:microsoft.com/office/officeart/2005/8/layout/cycle5"/>
    <dgm:cxn modelId="{7D64E4D6-5B8B-4F5F-B5D3-9C5DA1B88870}" type="presParOf" srcId="{48F4439D-9B5B-4143-B322-EE21D8148FA1}" destId="{19D85584-3552-4BC1-B977-5A6D7582DC05}" srcOrd="4" destOrd="0" presId="urn:microsoft.com/office/officeart/2005/8/layout/cycle5"/>
    <dgm:cxn modelId="{26844A44-381D-4C90-9D42-B3A71F057507}" type="presParOf" srcId="{48F4439D-9B5B-4143-B322-EE21D8148FA1}" destId="{9258C991-B3C1-4665-8E4E-FA5F560EDFD6}" srcOrd="5" destOrd="0" presId="urn:microsoft.com/office/officeart/2005/8/layout/cycle5"/>
    <dgm:cxn modelId="{EA0AC991-9B19-4067-82CE-50F03B632F74}" type="presParOf" srcId="{48F4439D-9B5B-4143-B322-EE21D8148FA1}" destId="{8500DD7F-2089-4504-B638-49B55C64C07D}" srcOrd="6" destOrd="0" presId="urn:microsoft.com/office/officeart/2005/8/layout/cycle5"/>
    <dgm:cxn modelId="{D3758EA3-4682-4126-8DB3-6E451AC3094B}" type="presParOf" srcId="{48F4439D-9B5B-4143-B322-EE21D8148FA1}" destId="{29C75AA8-CA74-4DDD-A141-61D17BEA3A88}" srcOrd="7" destOrd="0" presId="urn:microsoft.com/office/officeart/2005/8/layout/cycle5"/>
    <dgm:cxn modelId="{C93F5F50-4D7D-4741-BAD9-D90BC7D9E642}" type="presParOf" srcId="{48F4439D-9B5B-4143-B322-EE21D8148FA1}" destId="{6FB21643-2264-488C-8621-3F5206C00B4B}" srcOrd="8" destOrd="0" presId="urn:microsoft.com/office/officeart/2005/8/layout/cycle5"/>
    <dgm:cxn modelId="{1ACCBB29-4C88-4727-B00C-EE0D32D34C88}" type="presParOf" srcId="{48F4439D-9B5B-4143-B322-EE21D8148FA1}" destId="{7129D1C0-85E8-4B57-B9F6-811AB0CEDE50}" srcOrd="9" destOrd="0" presId="urn:microsoft.com/office/officeart/2005/8/layout/cycle5"/>
    <dgm:cxn modelId="{5C95510C-EB58-4CA8-98F8-D4F46D7FF030}" type="presParOf" srcId="{48F4439D-9B5B-4143-B322-EE21D8148FA1}" destId="{4D469436-0DB7-40F8-B7B1-E70C8967C784}" srcOrd="10" destOrd="0" presId="urn:microsoft.com/office/officeart/2005/8/layout/cycle5"/>
    <dgm:cxn modelId="{DEB08CB8-850F-456C-82B6-65A5182F0091}" type="presParOf" srcId="{48F4439D-9B5B-4143-B322-EE21D8148FA1}" destId="{53FDE318-155A-43D4-9A97-64287898D8F0}" srcOrd="11" destOrd="0" presId="urn:microsoft.com/office/officeart/2005/8/layout/cycle5"/>
    <dgm:cxn modelId="{A6BE4F4F-D6FE-4B4D-A3D0-82270A62ECD6}" type="presParOf" srcId="{48F4439D-9B5B-4143-B322-EE21D8148FA1}" destId="{7A13ACC2-924C-46D0-A4E2-00B1C9673225}" srcOrd="12" destOrd="0" presId="urn:microsoft.com/office/officeart/2005/8/layout/cycle5"/>
    <dgm:cxn modelId="{D799CBD1-01F4-4F05-907E-84EF7F75CEAD}" type="presParOf" srcId="{48F4439D-9B5B-4143-B322-EE21D8148FA1}" destId="{1D288D80-94F8-4FEC-B7C9-7EDF07277875}" srcOrd="13" destOrd="0" presId="urn:microsoft.com/office/officeart/2005/8/layout/cycle5"/>
    <dgm:cxn modelId="{C035F34C-39A6-4734-8462-BD4A1638D597}" type="presParOf" srcId="{48F4439D-9B5B-4143-B322-EE21D8148FA1}" destId="{63A5B83A-32CA-4919-8FB6-44921236EDC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6B336-61FD-4D9A-B4D4-AA2D117817CC}">
      <dsp:nvSpPr>
        <dsp:cNvPr id="0" name=""/>
        <dsp:cNvSpPr/>
      </dsp:nvSpPr>
      <dsp:spPr>
        <a:xfrm>
          <a:off x="615668" y="0"/>
          <a:ext cx="6977575" cy="396044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9D3A1-D18C-478C-91FB-BCA9AB05A0B0}">
      <dsp:nvSpPr>
        <dsp:cNvPr id="0" name=""/>
        <dsp:cNvSpPr/>
      </dsp:nvSpPr>
      <dsp:spPr>
        <a:xfrm>
          <a:off x="5519" y="1188131"/>
          <a:ext cx="2641770" cy="1584176"/>
        </a:xfrm>
        <a:prstGeom prst="roundRect">
          <a:avLst/>
        </a:prstGeom>
        <a:solidFill>
          <a:srgbClr val="CF4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Onde Estamos</a:t>
          </a:r>
          <a:endParaRPr lang="pt-BR" sz="3500" kern="1200" dirty="0"/>
        </a:p>
      </dsp:txBody>
      <dsp:txXfrm>
        <a:off x="82852" y="1265464"/>
        <a:ext cx="2487104" cy="1429510"/>
      </dsp:txXfrm>
    </dsp:sp>
    <dsp:sp modelId="{EFA883DF-76BE-40DC-BBFA-19149951EF53}">
      <dsp:nvSpPr>
        <dsp:cNvPr id="0" name=""/>
        <dsp:cNvSpPr/>
      </dsp:nvSpPr>
      <dsp:spPr>
        <a:xfrm>
          <a:off x="2783570" y="1188131"/>
          <a:ext cx="2641770" cy="15841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Pra onde queremos ir</a:t>
          </a:r>
          <a:endParaRPr lang="pt-BR" sz="3500" kern="1200" dirty="0"/>
        </a:p>
      </dsp:txBody>
      <dsp:txXfrm>
        <a:off x="2860903" y="1265464"/>
        <a:ext cx="2487104" cy="1429510"/>
      </dsp:txXfrm>
    </dsp:sp>
    <dsp:sp modelId="{B4443A0D-2E79-4DC1-B748-0763F1217E2E}">
      <dsp:nvSpPr>
        <dsp:cNvPr id="0" name=""/>
        <dsp:cNvSpPr/>
      </dsp:nvSpPr>
      <dsp:spPr>
        <a:xfrm>
          <a:off x="5561622" y="1188131"/>
          <a:ext cx="2641770" cy="1584176"/>
        </a:xfrm>
        <a:prstGeom prst="roundRect">
          <a:avLst/>
        </a:prstGeom>
        <a:solidFill>
          <a:srgbClr val="802D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Como chegar lá</a:t>
          </a:r>
          <a:endParaRPr lang="pt-BR" sz="3500" kern="1200" dirty="0"/>
        </a:p>
      </dsp:txBody>
      <dsp:txXfrm>
        <a:off x="5638955" y="1265464"/>
        <a:ext cx="2487104" cy="1429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BD6B0-FBA1-423A-B91A-1B23FAA6FC56}">
      <dsp:nvSpPr>
        <dsp:cNvPr id="0" name=""/>
        <dsp:cNvSpPr/>
      </dsp:nvSpPr>
      <dsp:spPr>
        <a:xfrm>
          <a:off x="2589063" y="1851"/>
          <a:ext cx="1542281" cy="10024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Aprendizado</a:t>
          </a:r>
          <a:endParaRPr lang="pt-BR" sz="1900" kern="1200" dirty="0"/>
        </a:p>
      </dsp:txBody>
      <dsp:txXfrm>
        <a:off x="2638000" y="50788"/>
        <a:ext cx="1444407" cy="904608"/>
      </dsp:txXfrm>
    </dsp:sp>
    <dsp:sp modelId="{A67706FC-EE3C-4099-AAA3-F191354B23F1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980963" y="254875"/>
              </a:moveTo>
              <a:arcTo wR="2003139" hR="2003139" stAng="17953127" swAng="12120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7E4D2-3D0C-4DFC-87E4-14ED7AFBA8FA}">
      <dsp:nvSpPr>
        <dsp:cNvPr id="0" name=""/>
        <dsp:cNvSpPr/>
      </dsp:nvSpPr>
      <dsp:spPr>
        <a:xfrm>
          <a:off x="4494161" y="1385986"/>
          <a:ext cx="1542281" cy="10024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Prioridades</a:t>
          </a:r>
          <a:endParaRPr lang="pt-BR" sz="1900" kern="1200" dirty="0"/>
        </a:p>
      </dsp:txBody>
      <dsp:txXfrm>
        <a:off x="4543098" y="1434923"/>
        <a:ext cx="1444407" cy="904608"/>
      </dsp:txXfrm>
    </dsp:sp>
    <dsp:sp modelId="{9258C991-B3C1-4665-8E4E-FA5F560EDFD6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001479" y="2141709"/>
              </a:moveTo>
              <a:arcTo wR="2003139" hR="2003139" stAng="21838001" swAng="13601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0DD7F-2089-4504-B638-49B55C64C07D}">
      <dsp:nvSpPr>
        <dsp:cNvPr id="0" name=""/>
        <dsp:cNvSpPr/>
      </dsp:nvSpPr>
      <dsp:spPr>
        <a:xfrm>
          <a:off x="3766479" y="3625563"/>
          <a:ext cx="1542281" cy="10024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Ações</a:t>
          </a:r>
          <a:endParaRPr lang="pt-BR" sz="1900" kern="1200" dirty="0"/>
        </a:p>
      </dsp:txBody>
      <dsp:txXfrm>
        <a:off x="3815416" y="3674500"/>
        <a:ext cx="1444407" cy="904608"/>
      </dsp:txXfrm>
    </dsp:sp>
    <dsp:sp modelId="{6FB21643-2264-488C-8621-3F5206C00B4B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249119" y="3991117"/>
              </a:moveTo>
              <a:arcTo wR="2003139" hR="2003139" stAng="4976784" swAng="84643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9D1C0-85E8-4B57-B9F6-811AB0CEDE50}">
      <dsp:nvSpPr>
        <dsp:cNvPr id="0" name=""/>
        <dsp:cNvSpPr/>
      </dsp:nvSpPr>
      <dsp:spPr>
        <a:xfrm>
          <a:off x="1411647" y="3625563"/>
          <a:ext cx="1542281" cy="10024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Avaliação</a:t>
          </a:r>
          <a:endParaRPr lang="pt-BR" sz="1900" kern="1200" dirty="0"/>
        </a:p>
      </dsp:txBody>
      <dsp:txXfrm>
        <a:off x="1460584" y="3674500"/>
        <a:ext cx="1444407" cy="904608"/>
      </dsp:txXfrm>
    </dsp:sp>
    <dsp:sp modelId="{53FDE318-155A-43D4-9A97-64287898D8F0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12573" y="2901159"/>
              </a:moveTo>
              <a:arcTo wR="2003139" hR="2003139" stAng="9201894" swAng="136010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3ACC2-924C-46D0-A4E2-00B1C9673225}">
      <dsp:nvSpPr>
        <dsp:cNvPr id="0" name=""/>
        <dsp:cNvSpPr/>
      </dsp:nvSpPr>
      <dsp:spPr>
        <a:xfrm>
          <a:off x="683965" y="1385986"/>
          <a:ext cx="1542281" cy="100248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Inteligência</a:t>
          </a:r>
          <a:endParaRPr lang="pt-BR" sz="1900" kern="1200" dirty="0"/>
        </a:p>
      </dsp:txBody>
      <dsp:txXfrm>
        <a:off x="732902" y="1434923"/>
        <a:ext cx="1444407" cy="904608"/>
      </dsp:txXfrm>
    </dsp:sp>
    <dsp:sp modelId="{63A5B83A-32CA-4919-8FB6-44921236EDCE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81775" y="700058"/>
              </a:moveTo>
              <a:arcTo wR="2003139" hR="2003139" stAng="13234845" swAng="12120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BD6B0-FBA1-423A-B91A-1B23FAA6FC56}">
      <dsp:nvSpPr>
        <dsp:cNvPr id="0" name=""/>
        <dsp:cNvSpPr/>
      </dsp:nvSpPr>
      <dsp:spPr>
        <a:xfrm>
          <a:off x="2589063" y="1851"/>
          <a:ext cx="1542281" cy="10024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Aprendizado</a:t>
          </a:r>
          <a:endParaRPr lang="pt-BR" sz="1900" kern="1200" dirty="0"/>
        </a:p>
      </dsp:txBody>
      <dsp:txXfrm>
        <a:off x="2638000" y="50788"/>
        <a:ext cx="1444407" cy="904608"/>
      </dsp:txXfrm>
    </dsp:sp>
    <dsp:sp modelId="{A67706FC-EE3C-4099-AAA3-F191354B23F1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980963" y="254875"/>
              </a:moveTo>
              <a:arcTo wR="2003139" hR="2003139" stAng="17953127" swAng="12120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7E4D2-3D0C-4DFC-87E4-14ED7AFBA8FA}">
      <dsp:nvSpPr>
        <dsp:cNvPr id="0" name=""/>
        <dsp:cNvSpPr/>
      </dsp:nvSpPr>
      <dsp:spPr>
        <a:xfrm>
          <a:off x="4494161" y="1385986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Prioridades</a:t>
          </a:r>
          <a:endParaRPr lang="pt-BR" sz="1900" kern="1200" dirty="0"/>
        </a:p>
      </dsp:txBody>
      <dsp:txXfrm>
        <a:off x="4543098" y="1434923"/>
        <a:ext cx="1444407" cy="904608"/>
      </dsp:txXfrm>
    </dsp:sp>
    <dsp:sp modelId="{9258C991-B3C1-4665-8E4E-FA5F560EDFD6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001479" y="2141709"/>
              </a:moveTo>
              <a:arcTo wR="2003139" hR="2003139" stAng="21838001" swAng="13601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0DD7F-2089-4504-B638-49B55C64C07D}">
      <dsp:nvSpPr>
        <dsp:cNvPr id="0" name=""/>
        <dsp:cNvSpPr/>
      </dsp:nvSpPr>
      <dsp:spPr>
        <a:xfrm>
          <a:off x="3766479" y="3625563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Ações</a:t>
          </a:r>
          <a:endParaRPr lang="pt-BR" sz="1900" kern="1200" dirty="0"/>
        </a:p>
      </dsp:txBody>
      <dsp:txXfrm>
        <a:off x="3815416" y="3674500"/>
        <a:ext cx="1444407" cy="904608"/>
      </dsp:txXfrm>
    </dsp:sp>
    <dsp:sp modelId="{6FB21643-2264-488C-8621-3F5206C00B4B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249119" y="3991117"/>
              </a:moveTo>
              <a:arcTo wR="2003139" hR="2003139" stAng="4976784" swAng="84643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9D1C0-85E8-4B57-B9F6-811AB0CEDE50}">
      <dsp:nvSpPr>
        <dsp:cNvPr id="0" name=""/>
        <dsp:cNvSpPr/>
      </dsp:nvSpPr>
      <dsp:spPr>
        <a:xfrm>
          <a:off x="1411647" y="3625563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Avaliação</a:t>
          </a:r>
          <a:endParaRPr lang="pt-BR" sz="1900" kern="1200" dirty="0"/>
        </a:p>
      </dsp:txBody>
      <dsp:txXfrm>
        <a:off x="1460584" y="3674500"/>
        <a:ext cx="1444407" cy="904608"/>
      </dsp:txXfrm>
    </dsp:sp>
    <dsp:sp modelId="{53FDE318-155A-43D4-9A97-64287898D8F0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12573" y="2901159"/>
              </a:moveTo>
              <a:arcTo wR="2003139" hR="2003139" stAng="9201894" swAng="136010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3ACC2-924C-46D0-A4E2-00B1C9673225}">
      <dsp:nvSpPr>
        <dsp:cNvPr id="0" name=""/>
        <dsp:cNvSpPr/>
      </dsp:nvSpPr>
      <dsp:spPr>
        <a:xfrm>
          <a:off x="683965" y="1385986"/>
          <a:ext cx="1542281" cy="100248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Inteligência</a:t>
          </a:r>
          <a:endParaRPr lang="pt-BR" sz="1900" kern="1200" dirty="0"/>
        </a:p>
      </dsp:txBody>
      <dsp:txXfrm>
        <a:off x="732902" y="1434923"/>
        <a:ext cx="1444407" cy="904608"/>
      </dsp:txXfrm>
    </dsp:sp>
    <dsp:sp modelId="{63A5B83A-32CA-4919-8FB6-44921236EDCE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81775" y="700058"/>
              </a:moveTo>
              <a:arcTo wR="2003139" hR="2003139" stAng="13234845" swAng="12120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BD6B0-FBA1-423A-B91A-1B23FAA6FC56}">
      <dsp:nvSpPr>
        <dsp:cNvPr id="0" name=""/>
        <dsp:cNvSpPr/>
      </dsp:nvSpPr>
      <dsp:spPr>
        <a:xfrm>
          <a:off x="2589063" y="1851"/>
          <a:ext cx="1542281" cy="10024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Aprendizado</a:t>
          </a:r>
          <a:endParaRPr lang="pt-BR" sz="1900" kern="1200" dirty="0"/>
        </a:p>
      </dsp:txBody>
      <dsp:txXfrm>
        <a:off x="2638000" y="50788"/>
        <a:ext cx="1444407" cy="904608"/>
      </dsp:txXfrm>
    </dsp:sp>
    <dsp:sp modelId="{A67706FC-EE3C-4099-AAA3-F191354B23F1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980963" y="254875"/>
              </a:moveTo>
              <a:arcTo wR="2003139" hR="2003139" stAng="17953127" swAng="12120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7E4D2-3D0C-4DFC-87E4-14ED7AFBA8FA}">
      <dsp:nvSpPr>
        <dsp:cNvPr id="0" name=""/>
        <dsp:cNvSpPr/>
      </dsp:nvSpPr>
      <dsp:spPr>
        <a:xfrm>
          <a:off x="4494161" y="1385986"/>
          <a:ext cx="1542281" cy="10024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Prioridades</a:t>
          </a:r>
          <a:endParaRPr lang="pt-BR" sz="1900" kern="1200" dirty="0"/>
        </a:p>
      </dsp:txBody>
      <dsp:txXfrm>
        <a:off x="4543098" y="1434923"/>
        <a:ext cx="1444407" cy="904608"/>
      </dsp:txXfrm>
    </dsp:sp>
    <dsp:sp modelId="{9258C991-B3C1-4665-8E4E-FA5F560EDFD6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001479" y="2141709"/>
              </a:moveTo>
              <a:arcTo wR="2003139" hR="2003139" stAng="21838001" swAng="13601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0DD7F-2089-4504-B638-49B55C64C07D}">
      <dsp:nvSpPr>
        <dsp:cNvPr id="0" name=""/>
        <dsp:cNvSpPr/>
      </dsp:nvSpPr>
      <dsp:spPr>
        <a:xfrm>
          <a:off x="3766479" y="3625563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Ações</a:t>
          </a:r>
          <a:endParaRPr lang="pt-BR" sz="1900" kern="1200" dirty="0"/>
        </a:p>
      </dsp:txBody>
      <dsp:txXfrm>
        <a:off x="3815416" y="3674500"/>
        <a:ext cx="1444407" cy="904608"/>
      </dsp:txXfrm>
    </dsp:sp>
    <dsp:sp modelId="{6FB21643-2264-488C-8621-3F5206C00B4B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249119" y="3991117"/>
              </a:moveTo>
              <a:arcTo wR="2003139" hR="2003139" stAng="4976784" swAng="84643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9D1C0-85E8-4B57-B9F6-811AB0CEDE50}">
      <dsp:nvSpPr>
        <dsp:cNvPr id="0" name=""/>
        <dsp:cNvSpPr/>
      </dsp:nvSpPr>
      <dsp:spPr>
        <a:xfrm>
          <a:off x="1411647" y="3625563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Avaliação</a:t>
          </a:r>
          <a:endParaRPr lang="pt-BR" sz="1900" kern="1200" dirty="0"/>
        </a:p>
      </dsp:txBody>
      <dsp:txXfrm>
        <a:off x="1460584" y="3674500"/>
        <a:ext cx="1444407" cy="904608"/>
      </dsp:txXfrm>
    </dsp:sp>
    <dsp:sp modelId="{53FDE318-155A-43D4-9A97-64287898D8F0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12573" y="2901159"/>
              </a:moveTo>
              <a:arcTo wR="2003139" hR="2003139" stAng="9201894" swAng="136010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3ACC2-924C-46D0-A4E2-00B1C9673225}">
      <dsp:nvSpPr>
        <dsp:cNvPr id="0" name=""/>
        <dsp:cNvSpPr/>
      </dsp:nvSpPr>
      <dsp:spPr>
        <a:xfrm>
          <a:off x="683965" y="1385986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Inteligência</a:t>
          </a:r>
          <a:endParaRPr lang="pt-BR" sz="1900" kern="1200" dirty="0"/>
        </a:p>
      </dsp:txBody>
      <dsp:txXfrm>
        <a:off x="732902" y="1434923"/>
        <a:ext cx="1444407" cy="904608"/>
      </dsp:txXfrm>
    </dsp:sp>
    <dsp:sp modelId="{63A5B83A-32CA-4919-8FB6-44921236EDCE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81775" y="700058"/>
              </a:moveTo>
              <a:arcTo wR="2003139" hR="2003139" stAng="13234845" swAng="12120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7E6A-78B8-48F9-8586-BC0BB46A418B}">
      <dsp:nvSpPr>
        <dsp:cNvPr id="0" name=""/>
        <dsp:cNvSpPr/>
      </dsp:nvSpPr>
      <dsp:spPr>
        <a:xfrm>
          <a:off x="0" y="0"/>
          <a:ext cx="7704856" cy="1339348"/>
        </a:xfrm>
        <a:prstGeom prst="rect">
          <a:avLst/>
        </a:prstGeom>
        <a:solidFill>
          <a:srgbClr val="802D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200" kern="1200" dirty="0" smtClean="0"/>
            <a:t>Prioridades </a:t>
          </a:r>
          <a:r>
            <a:rPr lang="pt-BR" sz="6200" kern="1200" dirty="0" err="1" smtClean="0"/>
            <a:t>Fifer</a:t>
          </a:r>
          <a:endParaRPr lang="pt-BR" sz="6200" kern="1200" dirty="0"/>
        </a:p>
      </dsp:txBody>
      <dsp:txXfrm>
        <a:off x="0" y="0"/>
        <a:ext cx="7704856" cy="1339348"/>
      </dsp:txXfrm>
    </dsp:sp>
    <dsp:sp modelId="{CA11CCFF-F1A6-4E6B-BB85-A40ADD777797}">
      <dsp:nvSpPr>
        <dsp:cNvPr id="0" name=""/>
        <dsp:cNvSpPr/>
      </dsp:nvSpPr>
      <dsp:spPr>
        <a:xfrm>
          <a:off x="3762" y="1339348"/>
          <a:ext cx="2565777" cy="2812632"/>
        </a:xfrm>
        <a:prstGeom prst="rect">
          <a:avLst/>
        </a:prstGeom>
        <a:solidFill>
          <a:srgbClr val="CF482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Trazem + receita ou reduzem custos</a:t>
          </a:r>
          <a:endParaRPr lang="pt-BR" sz="3900" kern="1200" dirty="0"/>
        </a:p>
      </dsp:txBody>
      <dsp:txXfrm>
        <a:off x="3762" y="1339348"/>
        <a:ext cx="2565777" cy="2812632"/>
      </dsp:txXfrm>
    </dsp:sp>
    <dsp:sp modelId="{F24DFD4D-1E6B-4618-B2D0-F7D40086E497}">
      <dsp:nvSpPr>
        <dsp:cNvPr id="0" name=""/>
        <dsp:cNvSpPr/>
      </dsp:nvSpPr>
      <dsp:spPr>
        <a:xfrm>
          <a:off x="2569539" y="1339348"/>
          <a:ext cx="2565777" cy="2812632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/>
            <a:t>Necessário pra manter a roda girando</a:t>
          </a:r>
          <a:endParaRPr lang="pt-BR" sz="3900" kern="1200" dirty="0"/>
        </a:p>
      </dsp:txBody>
      <dsp:txXfrm>
        <a:off x="2569539" y="1339348"/>
        <a:ext cx="2565777" cy="2812632"/>
      </dsp:txXfrm>
    </dsp:sp>
    <dsp:sp modelId="{89A8E86C-A137-42B9-8D5D-58030EA628E5}">
      <dsp:nvSpPr>
        <dsp:cNvPr id="0" name=""/>
        <dsp:cNvSpPr/>
      </dsp:nvSpPr>
      <dsp:spPr>
        <a:xfrm>
          <a:off x="5135316" y="1339348"/>
          <a:ext cx="2565777" cy="2812632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900" kern="1200" dirty="0" smtClean="0">
              <a:solidFill>
                <a:schemeClr val="bg1">
                  <a:lumMod val="65000"/>
                </a:schemeClr>
              </a:solidFill>
            </a:rPr>
            <a:t>(o resto...)</a:t>
          </a:r>
          <a:endParaRPr lang="pt-BR" sz="39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5135316" y="1339348"/>
        <a:ext cx="2565777" cy="2812632"/>
      </dsp:txXfrm>
    </dsp:sp>
    <dsp:sp modelId="{9349AE3F-7B09-46B9-8576-FE0A5F99EC14}">
      <dsp:nvSpPr>
        <dsp:cNvPr id="0" name=""/>
        <dsp:cNvSpPr/>
      </dsp:nvSpPr>
      <dsp:spPr>
        <a:xfrm>
          <a:off x="0" y="4151981"/>
          <a:ext cx="7704856" cy="312514"/>
        </a:xfrm>
        <a:prstGeom prst="rect">
          <a:avLst/>
        </a:prstGeom>
        <a:solidFill>
          <a:srgbClr val="802D6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BD6B0-FBA1-423A-B91A-1B23FAA6FC56}">
      <dsp:nvSpPr>
        <dsp:cNvPr id="0" name=""/>
        <dsp:cNvSpPr/>
      </dsp:nvSpPr>
      <dsp:spPr>
        <a:xfrm>
          <a:off x="2589063" y="1851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Aprendizado</a:t>
          </a:r>
          <a:endParaRPr lang="pt-BR" sz="1900" kern="1200" dirty="0"/>
        </a:p>
      </dsp:txBody>
      <dsp:txXfrm>
        <a:off x="2638000" y="50788"/>
        <a:ext cx="1444407" cy="904608"/>
      </dsp:txXfrm>
    </dsp:sp>
    <dsp:sp modelId="{A67706FC-EE3C-4099-AAA3-F191354B23F1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980963" y="254875"/>
              </a:moveTo>
              <a:arcTo wR="2003139" hR="2003139" stAng="17953127" swAng="12120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7E4D2-3D0C-4DFC-87E4-14ED7AFBA8FA}">
      <dsp:nvSpPr>
        <dsp:cNvPr id="0" name=""/>
        <dsp:cNvSpPr/>
      </dsp:nvSpPr>
      <dsp:spPr>
        <a:xfrm>
          <a:off x="4494161" y="1385986"/>
          <a:ext cx="1542281" cy="10024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Prioridades</a:t>
          </a:r>
          <a:endParaRPr lang="pt-BR" sz="1900" kern="1200" dirty="0"/>
        </a:p>
      </dsp:txBody>
      <dsp:txXfrm>
        <a:off x="4543098" y="1434923"/>
        <a:ext cx="1444407" cy="904608"/>
      </dsp:txXfrm>
    </dsp:sp>
    <dsp:sp modelId="{9258C991-B3C1-4665-8E4E-FA5F560EDFD6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001479" y="2141709"/>
              </a:moveTo>
              <a:arcTo wR="2003139" hR="2003139" stAng="21838001" swAng="13601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0DD7F-2089-4504-B638-49B55C64C07D}">
      <dsp:nvSpPr>
        <dsp:cNvPr id="0" name=""/>
        <dsp:cNvSpPr/>
      </dsp:nvSpPr>
      <dsp:spPr>
        <a:xfrm>
          <a:off x="3766479" y="3625563"/>
          <a:ext cx="1542281" cy="10024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Ações</a:t>
          </a:r>
          <a:endParaRPr lang="pt-BR" sz="1900" kern="1200" dirty="0"/>
        </a:p>
      </dsp:txBody>
      <dsp:txXfrm>
        <a:off x="3815416" y="3674500"/>
        <a:ext cx="1444407" cy="904608"/>
      </dsp:txXfrm>
    </dsp:sp>
    <dsp:sp modelId="{6FB21643-2264-488C-8621-3F5206C00B4B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249119" y="3991117"/>
              </a:moveTo>
              <a:arcTo wR="2003139" hR="2003139" stAng="4976784" swAng="84643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9D1C0-85E8-4B57-B9F6-811AB0CEDE50}">
      <dsp:nvSpPr>
        <dsp:cNvPr id="0" name=""/>
        <dsp:cNvSpPr/>
      </dsp:nvSpPr>
      <dsp:spPr>
        <a:xfrm>
          <a:off x="1411647" y="3625563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Avaliação</a:t>
          </a:r>
          <a:endParaRPr lang="pt-BR" sz="1900" kern="1200" dirty="0"/>
        </a:p>
      </dsp:txBody>
      <dsp:txXfrm>
        <a:off x="1460584" y="3674500"/>
        <a:ext cx="1444407" cy="904608"/>
      </dsp:txXfrm>
    </dsp:sp>
    <dsp:sp modelId="{53FDE318-155A-43D4-9A97-64287898D8F0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12573" y="2901159"/>
              </a:moveTo>
              <a:arcTo wR="2003139" hR="2003139" stAng="9201894" swAng="136010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3ACC2-924C-46D0-A4E2-00B1C9673225}">
      <dsp:nvSpPr>
        <dsp:cNvPr id="0" name=""/>
        <dsp:cNvSpPr/>
      </dsp:nvSpPr>
      <dsp:spPr>
        <a:xfrm>
          <a:off x="683965" y="1385986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Inteligência</a:t>
          </a:r>
          <a:endParaRPr lang="pt-BR" sz="1900" kern="1200" dirty="0"/>
        </a:p>
      </dsp:txBody>
      <dsp:txXfrm>
        <a:off x="732902" y="1434923"/>
        <a:ext cx="1444407" cy="904608"/>
      </dsp:txXfrm>
    </dsp:sp>
    <dsp:sp modelId="{63A5B83A-32CA-4919-8FB6-44921236EDCE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81775" y="700058"/>
              </a:moveTo>
              <a:arcTo wR="2003139" hR="2003139" stAng="13234845" swAng="12120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BD6B0-FBA1-423A-B91A-1B23FAA6FC56}">
      <dsp:nvSpPr>
        <dsp:cNvPr id="0" name=""/>
        <dsp:cNvSpPr/>
      </dsp:nvSpPr>
      <dsp:spPr>
        <a:xfrm>
          <a:off x="2589063" y="1851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Aprendizado</a:t>
          </a:r>
          <a:endParaRPr lang="pt-BR" sz="1900" kern="1200" dirty="0"/>
        </a:p>
      </dsp:txBody>
      <dsp:txXfrm>
        <a:off x="2638000" y="50788"/>
        <a:ext cx="1444407" cy="904608"/>
      </dsp:txXfrm>
    </dsp:sp>
    <dsp:sp modelId="{A67706FC-EE3C-4099-AAA3-F191354B23F1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980963" y="254875"/>
              </a:moveTo>
              <a:arcTo wR="2003139" hR="2003139" stAng="17953127" swAng="121202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7E4D2-3D0C-4DFC-87E4-14ED7AFBA8FA}">
      <dsp:nvSpPr>
        <dsp:cNvPr id="0" name=""/>
        <dsp:cNvSpPr/>
      </dsp:nvSpPr>
      <dsp:spPr>
        <a:xfrm>
          <a:off x="4494161" y="1385986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Prioridades</a:t>
          </a:r>
          <a:endParaRPr lang="pt-BR" sz="1900" kern="1200" dirty="0"/>
        </a:p>
      </dsp:txBody>
      <dsp:txXfrm>
        <a:off x="4543098" y="1434923"/>
        <a:ext cx="1444407" cy="904608"/>
      </dsp:txXfrm>
    </dsp:sp>
    <dsp:sp modelId="{9258C991-B3C1-4665-8E4E-FA5F560EDFD6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001479" y="2141709"/>
              </a:moveTo>
              <a:arcTo wR="2003139" hR="2003139" stAng="21838001" swAng="13601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0DD7F-2089-4504-B638-49B55C64C07D}">
      <dsp:nvSpPr>
        <dsp:cNvPr id="0" name=""/>
        <dsp:cNvSpPr/>
      </dsp:nvSpPr>
      <dsp:spPr>
        <a:xfrm>
          <a:off x="3766479" y="3625563"/>
          <a:ext cx="1542281" cy="10024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Ações</a:t>
          </a:r>
          <a:endParaRPr lang="pt-BR" sz="1900" kern="1200" dirty="0"/>
        </a:p>
      </dsp:txBody>
      <dsp:txXfrm>
        <a:off x="3815416" y="3674500"/>
        <a:ext cx="1444407" cy="904608"/>
      </dsp:txXfrm>
    </dsp:sp>
    <dsp:sp modelId="{6FB21643-2264-488C-8621-3F5206C00B4B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249119" y="3991117"/>
              </a:moveTo>
              <a:arcTo wR="2003139" hR="2003139" stAng="4976784" swAng="84643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9D1C0-85E8-4B57-B9F6-811AB0CEDE50}">
      <dsp:nvSpPr>
        <dsp:cNvPr id="0" name=""/>
        <dsp:cNvSpPr/>
      </dsp:nvSpPr>
      <dsp:spPr>
        <a:xfrm>
          <a:off x="1411647" y="3625563"/>
          <a:ext cx="1542281" cy="10024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Avaliação</a:t>
          </a:r>
          <a:endParaRPr lang="pt-BR" sz="1900" kern="1200" dirty="0"/>
        </a:p>
      </dsp:txBody>
      <dsp:txXfrm>
        <a:off x="1460584" y="3674500"/>
        <a:ext cx="1444407" cy="904608"/>
      </dsp:txXfrm>
    </dsp:sp>
    <dsp:sp modelId="{53FDE318-155A-43D4-9A97-64287898D8F0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212573" y="2901159"/>
              </a:moveTo>
              <a:arcTo wR="2003139" hR="2003139" stAng="9201894" swAng="136010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3ACC2-924C-46D0-A4E2-00B1C9673225}">
      <dsp:nvSpPr>
        <dsp:cNvPr id="0" name=""/>
        <dsp:cNvSpPr/>
      </dsp:nvSpPr>
      <dsp:spPr>
        <a:xfrm>
          <a:off x="683965" y="1385986"/>
          <a:ext cx="1542281" cy="1002482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Inteligência</a:t>
          </a:r>
          <a:endParaRPr lang="pt-BR" sz="1900" kern="1200" dirty="0"/>
        </a:p>
      </dsp:txBody>
      <dsp:txXfrm>
        <a:off x="732902" y="1434923"/>
        <a:ext cx="1444407" cy="904608"/>
      </dsp:txXfrm>
    </dsp:sp>
    <dsp:sp modelId="{63A5B83A-32CA-4919-8FB6-44921236EDCE}">
      <dsp:nvSpPr>
        <dsp:cNvPr id="0" name=""/>
        <dsp:cNvSpPr/>
      </dsp:nvSpPr>
      <dsp:spPr>
        <a:xfrm>
          <a:off x="1357064" y="503092"/>
          <a:ext cx="4006278" cy="4006278"/>
        </a:xfrm>
        <a:custGeom>
          <a:avLst/>
          <a:gdLst/>
          <a:ahLst/>
          <a:cxnLst/>
          <a:rect l="0" t="0" r="0" b="0"/>
          <a:pathLst>
            <a:path>
              <a:moveTo>
                <a:pt x="481775" y="700058"/>
              </a:moveTo>
              <a:arcTo wR="2003139" hR="2003139" stAng="13234845" swAng="121202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9AC72-62E9-4E4F-971E-CB5EBB73CD7F}" type="datetimeFigureOut">
              <a:rPr lang="pt-BR" smtClean="0"/>
              <a:pPr/>
              <a:t>17/04/2012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CB337-B29E-4919-8210-9D30FDA3DA9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02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 uma comunidade, o risco é chegar de cima pra baixo, sem se preocupar em de fato fazer parte de uma nova cultura</a:t>
            </a:r>
            <a:endParaRPr kumimoji="0" lang="pt-BR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CB337-B29E-4919-8210-9D30FDA3DA97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28083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8784976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6084168" y="2708920"/>
            <a:ext cx="2880320" cy="2664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 userDrawn="1"/>
        </p:nvSpPr>
        <p:spPr>
          <a:xfrm>
            <a:off x="215900" y="6597650"/>
            <a:ext cx="8893175" cy="152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00" dirty="0" smtClean="0">
                <a:solidFill>
                  <a:srgbClr val="E6B8DC"/>
                </a:solidFill>
                <a:latin typeface="+mn-lt"/>
                <a:cs typeface="+mn-cs"/>
              </a:rPr>
              <a:t>ninocarvalho.com.</a:t>
            </a:r>
            <a:r>
              <a:rPr lang="pt-BR" sz="900" dirty="0" err="1" smtClean="0">
                <a:solidFill>
                  <a:srgbClr val="E6B8DC"/>
                </a:solidFill>
                <a:latin typeface="+mn-lt"/>
                <a:cs typeface="+mn-cs"/>
              </a:rPr>
              <a:t>br</a:t>
            </a:r>
            <a:endParaRPr lang="pt-BR" sz="900" dirty="0">
              <a:solidFill>
                <a:srgbClr val="E6B8DC"/>
              </a:solidFill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115888"/>
            <a:ext cx="419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CF4828"/>
                </a:solidFill>
                <a:latin typeface="+mj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179388" y="836613"/>
            <a:ext cx="8713787" cy="5761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34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 userDrawn="1"/>
        </p:nvSpPr>
        <p:spPr>
          <a:xfrm>
            <a:off x="215900" y="6597650"/>
            <a:ext cx="8893175" cy="152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00" dirty="0" smtClean="0">
                <a:solidFill>
                  <a:srgbClr val="E6B8DC"/>
                </a:solidFill>
                <a:latin typeface="+mn-lt"/>
                <a:cs typeface="+mn-cs"/>
              </a:rPr>
              <a:t>ninocarvalho.com.</a:t>
            </a:r>
            <a:r>
              <a:rPr lang="pt-BR" sz="900" dirty="0" err="1" smtClean="0">
                <a:solidFill>
                  <a:srgbClr val="E6B8DC"/>
                </a:solidFill>
                <a:latin typeface="+mn-lt"/>
                <a:cs typeface="+mn-cs"/>
              </a:rPr>
              <a:t>br</a:t>
            </a:r>
            <a:endParaRPr lang="pt-BR" sz="900" dirty="0">
              <a:solidFill>
                <a:srgbClr val="E6B8DC"/>
              </a:solidFill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115888"/>
            <a:ext cx="419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CF4828"/>
                </a:solidFill>
                <a:latin typeface="+mj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179388" y="836613"/>
            <a:ext cx="8713787" cy="5761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787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3631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 userDrawn="1"/>
        </p:nvSpPr>
        <p:spPr>
          <a:xfrm>
            <a:off x="216024" y="6597352"/>
            <a:ext cx="8892480" cy="152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6B8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ninocarvalho.com.</a:t>
            </a:r>
            <a:r>
              <a:rPr kumimoji="0" lang="pt-BR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6B8D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srgbClr val="E6B8D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144016" y="116632"/>
            <a:ext cx="8316416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CF4828"/>
                </a:solidFill>
                <a:latin typeface="+mj-lt"/>
              </a:defRPr>
            </a:lvl1pPr>
          </a:lstStyle>
          <a:p>
            <a:r>
              <a:rPr lang="pt-BR" dirty="0" smtClean="0"/>
              <a:t>:: Clique para editar o estilo do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179388" y="836613"/>
            <a:ext cx="8713787" cy="5761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7540" y="116632"/>
            <a:ext cx="418956" cy="4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8172400" cy="4492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FF6600"/>
                </a:solidFill>
                <a:latin typeface="Cambria" pitchFamily="18" charset="0"/>
              </a:defRPr>
            </a:lvl1pPr>
          </a:lstStyle>
          <a:p>
            <a:r>
              <a:rPr lang="pt-BR" dirty="0" smtClean="0"/>
              <a:t>:: 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784976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3" name="Elipse 12"/>
          <p:cNvSpPr/>
          <p:nvPr userDrawn="1"/>
        </p:nvSpPr>
        <p:spPr>
          <a:xfrm>
            <a:off x="8316416" y="116632"/>
            <a:ext cx="720080" cy="664689"/>
          </a:xfrm>
          <a:prstGeom prst="ellipse">
            <a:avLst/>
          </a:prstGeom>
          <a:solidFill>
            <a:srgbClr val="FF6600"/>
          </a:solidFill>
          <a:ln w="31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dirty="0" smtClean="0">
                <a:solidFill>
                  <a:schemeClr val="bg1"/>
                </a:solidFill>
                <a:latin typeface="Monotype Corsiva" pitchFamily="66" charset="0"/>
                <a:ea typeface="Cambria Math" pitchFamily="18" charset="0"/>
                <a:cs typeface="MV Boli" pitchFamily="2" charset="0"/>
              </a:rPr>
              <a:t>N</a:t>
            </a:r>
            <a:endParaRPr lang="pt-BR" sz="5000" dirty="0">
              <a:solidFill>
                <a:schemeClr val="bg1"/>
              </a:solidFill>
              <a:latin typeface="Monotype Corsiva" pitchFamily="66" charset="0"/>
              <a:ea typeface="Cambria Math" pitchFamily="18" charset="0"/>
              <a:cs typeface="MV Boli" pitchFamily="2" charset="0"/>
            </a:endParaRP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-36512" y="476672"/>
            <a:ext cx="8208912" cy="0"/>
          </a:xfrm>
          <a:prstGeom prst="line">
            <a:avLst/>
          </a:prstGeom>
          <a:ln w="22225" cap="rnd" cmpd="sng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F4828"/>
          </a:solidFill>
          <a:ln>
            <a:solidFill>
              <a:srgbClr val="CF4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02D6F"/>
          </a:solidFill>
          <a:ln>
            <a:solidFill>
              <a:srgbClr val="802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 userDrawn="1"/>
        </p:nvSpPr>
        <p:spPr>
          <a:xfrm>
            <a:off x="215900" y="6597650"/>
            <a:ext cx="8893175" cy="152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00" dirty="0" smtClean="0">
                <a:solidFill>
                  <a:srgbClr val="E6B8DC"/>
                </a:solidFill>
                <a:latin typeface="+mn-lt"/>
                <a:cs typeface="+mn-cs"/>
              </a:rPr>
              <a:t>ninocarvalho.com.</a:t>
            </a:r>
            <a:r>
              <a:rPr lang="pt-BR" sz="900" dirty="0" err="1" smtClean="0">
                <a:solidFill>
                  <a:srgbClr val="E6B8DC"/>
                </a:solidFill>
                <a:latin typeface="+mn-lt"/>
                <a:cs typeface="+mn-cs"/>
              </a:rPr>
              <a:t>br</a:t>
            </a:r>
            <a:endParaRPr lang="pt-BR" sz="900" dirty="0">
              <a:solidFill>
                <a:srgbClr val="E6B8DC"/>
              </a:solidFill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115888"/>
            <a:ext cx="419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CF4828"/>
                </a:solidFill>
                <a:latin typeface="+mj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179388" y="836613"/>
            <a:ext cx="8713787" cy="5761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68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 userDrawn="1"/>
        </p:nvSpPr>
        <p:spPr>
          <a:xfrm>
            <a:off x="215900" y="6597650"/>
            <a:ext cx="8893175" cy="152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00" dirty="0" smtClean="0">
                <a:solidFill>
                  <a:srgbClr val="E6B8DC"/>
                </a:solidFill>
                <a:latin typeface="+mn-lt"/>
                <a:cs typeface="+mn-cs"/>
              </a:rPr>
              <a:t>ninocarvalho.com.</a:t>
            </a:r>
            <a:r>
              <a:rPr lang="pt-BR" sz="900" dirty="0" err="1" smtClean="0">
                <a:solidFill>
                  <a:srgbClr val="E6B8DC"/>
                </a:solidFill>
                <a:latin typeface="+mn-lt"/>
                <a:cs typeface="+mn-cs"/>
              </a:rPr>
              <a:t>br</a:t>
            </a:r>
            <a:endParaRPr lang="pt-BR" sz="900" dirty="0">
              <a:solidFill>
                <a:srgbClr val="E6B8DC"/>
              </a:solidFill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950" y="115888"/>
            <a:ext cx="4191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>
                <a:solidFill>
                  <a:srgbClr val="CF4828"/>
                </a:solidFill>
                <a:latin typeface="+mj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/>
          </p:nvPr>
        </p:nvSpPr>
        <p:spPr>
          <a:xfrm>
            <a:off x="179388" y="836613"/>
            <a:ext cx="8713787" cy="5761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68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s://mail.google.com/a/ninocarvalho.com.br/?ui=2&amp;ik=8ec0debb71&amp;view=att&amp;th=1302588ae589e24e&amp;attid=0.2&amp;disp=inline&amp;realattid=f_go3t4vb51&amp;zw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49" r:id="rId4"/>
    <p:sldLayoutId id="2147483659" r:id="rId5"/>
    <p:sldLayoutId id="2147483664" r:id="rId6"/>
    <p:sldLayoutId id="2147483660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rgbClr val="FDE6D3"/>
          </a:solidFill>
          <a:latin typeface="Monotype Corsiva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33" Type="http://schemas.openxmlformats.org/officeDocument/2006/relationships/image" Target="../media/image35.png"/><Relationship Id="rId2" Type="http://schemas.openxmlformats.org/officeDocument/2006/relationships/image" Target="../media/image4.jpeg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png"/><Relationship Id="rId28" Type="http://schemas.openxmlformats.org/officeDocument/2006/relationships/image" Target="../media/image30.jpe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jpe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5112568"/>
          </a:xfrm>
        </p:spPr>
        <p:txBody>
          <a:bodyPr>
            <a:normAutofit/>
          </a:bodyPr>
          <a:lstStyle/>
          <a:p>
            <a:r>
              <a:rPr lang="pt-BR" sz="5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Estratégias Digitais</a:t>
            </a:r>
          </a:p>
          <a:p>
            <a:r>
              <a:rPr lang="pt-BR" sz="3200" b="1" dirty="0" smtClean="0">
                <a:solidFill>
                  <a:srgbClr val="802D6F"/>
                </a:solidFill>
                <a:latin typeface="Calibri" pitchFamily="34" charset="0"/>
                <a:cs typeface="Calibri" pitchFamily="34" charset="0"/>
              </a:rPr>
              <a:t>Utilizando a internet como ferramenta</a:t>
            </a:r>
          </a:p>
          <a:p>
            <a:r>
              <a:rPr lang="pt-BR" sz="3200" b="1" dirty="0" smtClean="0">
                <a:solidFill>
                  <a:srgbClr val="802D6F"/>
                </a:solidFill>
                <a:latin typeface="Calibri" pitchFamily="34" charset="0"/>
                <a:cs typeface="Calibri" pitchFamily="34" charset="0"/>
              </a:rPr>
              <a:t>de Marketing</a:t>
            </a:r>
          </a:p>
          <a:p>
            <a:endParaRPr lang="pt-BR" sz="48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pt-BR" b="1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08104" y="6536377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</a:rPr>
              <a:t>UFRJ – Rio de Janeiro – Abril 2012</a:t>
            </a:r>
            <a:endParaRPr lang="pt-B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Subtítulo 6"/>
          <p:cNvSpPr txBox="1">
            <a:spLocks/>
          </p:cNvSpPr>
          <p:nvPr/>
        </p:nvSpPr>
        <p:spPr>
          <a:xfrm>
            <a:off x="6084168" y="2780928"/>
            <a:ext cx="2880320" cy="25202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2D6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Nino Carvalho, </a:t>
            </a:r>
            <a:r>
              <a:rPr kumimoji="0" lang="pt-B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2D6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MSc</a:t>
            </a: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rgbClr val="802D6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b="1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+ Consultor</a:t>
            </a:r>
            <a:r>
              <a:rPr lang="pt-BR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em Planejamento Estratégico de Marketing Digital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400" b="1" noProof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+ Desenvolve</a:t>
            </a:r>
            <a:r>
              <a:rPr lang="pt-BR" sz="1400" noProof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Programas de Capacitação para organizações públicas e privadas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b="1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4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+ Coordena </a:t>
            </a:r>
            <a:r>
              <a:rPr lang="pt-BR" sz="1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 MBA e Pós-MBA em Marketing Digital da FGV no Brasil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400" dirty="0" smtClean="0">
                <a:solidFill>
                  <a:srgbClr val="802D6F"/>
                </a:solidFill>
                <a:latin typeface="Calibri" pitchFamily="34" charset="0"/>
                <a:cs typeface="Calibri" pitchFamily="34" charset="0"/>
              </a:rPr>
              <a:t>@</a:t>
            </a:r>
            <a:r>
              <a:rPr lang="pt-BR" sz="1400" dirty="0" err="1" smtClean="0">
                <a:solidFill>
                  <a:srgbClr val="802D6F"/>
                </a:solidFill>
                <a:latin typeface="Calibri" pitchFamily="34" charset="0"/>
                <a:cs typeface="Calibri" pitchFamily="34" charset="0"/>
              </a:rPr>
              <a:t>ninocarvalho</a:t>
            </a:r>
            <a:endParaRPr lang="pt-BR" sz="1400" dirty="0" smtClean="0">
              <a:solidFill>
                <a:srgbClr val="802D6F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3200" noProof="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... Podem não ser as mais queridas!</a:t>
            </a:r>
            <a:endParaRPr lang="pt-BR" dirty="0"/>
          </a:p>
        </p:txBody>
      </p:sp>
      <p:grpSp>
        <p:nvGrpSpPr>
          <p:cNvPr id="4" name="Grupo 10"/>
          <p:cNvGrpSpPr>
            <a:grpSpLocks/>
          </p:cNvGrpSpPr>
          <p:nvPr/>
        </p:nvGrpSpPr>
        <p:grpSpPr bwMode="auto">
          <a:xfrm>
            <a:off x="604838" y="1052513"/>
            <a:ext cx="7934325" cy="5395912"/>
            <a:chOff x="723900" y="1287859"/>
            <a:chExt cx="9275763" cy="59499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812" y="1287859"/>
              <a:ext cx="5745851" cy="59499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1695450"/>
              <a:ext cx="3151188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" y="3441700"/>
              <a:ext cx="3151188" cy="162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00" y="5221585"/>
              <a:ext cx="3024188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7" y="3421385"/>
              <a:ext cx="3151188" cy="162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58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_4ugQqFs0hx4/SjZhu1P56wI/AAAAAAAABtA/b8XdhsWasPM/s320/megaf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4111"/>
            <a:ext cx="3563888" cy="3563889"/>
          </a:xfrm>
          <a:prstGeom prst="rect">
            <a:avLst/>
          </a:prstGeom>
          <a:noFill/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Consumidor com mais voz – mais autonomia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500" dirty="0" smtClean="0"/>
              <a:t>:: Quase 80% </a:t>
            </a:r>
            <a:r>
              <a:rPr lang="pt-BR" sz="2500" dirty="0" smtClean="0"/>
              <a:t>dizem </a:t>
            </a:r>
            <a:r>
              <a:rPr lang="pt-BR" sz="2500" dirty="0" smtClean="0"/>
              <a:t>que </a:t>
            </a:r>
            <a:r>
              <a:rPr lang="pt-BR" sz="2500" b="1" dirty="0" smtClean="0"/>
              <a:t>NÃO</a:t>
            </a:r>
            <a:r>
              <a:rPr lang="pt-BR" sz="2500" dirty="0" smtClean="0"/>
              <a:t> acreditam em publicidade paga!</a:t>
            </a:r>
            <a:endParaRPr lang="pt-BR" sz="25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052513"/>
            <a:ext cx="6686550" cy="501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1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:: impacto em todos os setores...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33"/>
          <a:stretch>
            <a:fillRect/>
          </a:stretch>
        </p:blipFill>
        <p:spPr bwMode="auto">
          <a:xfrm>
            <a:off x="1115616" y="1090750"/>
            <a:ext cx="3759820" cy="5218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200" y="2806700"/>
            <a:ext cx="17145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171450"/>
            <a:ext cx="93249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 explicativo retangular com cantos arredondados 6"/>
          <p:cNvSpPr/>
          <p:nvPr/>
        </p:nvSpPr>
        <p:spPr>
          <a:xfrm>
            <a:off x="5364138" y="1484511"/>
            <a:ext cx="2232248" cy="720080"/>
          </a:xfrm>
          <a:prstGeom prst="wedgeRoundRectCallout">
            <a:avLst>
              <a:gd name="adj1" fmla="val -64787"/>
              <a:gd name="adj2" fmla="val 5070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 smtClean="0"/>
              <a:t>Relevância</a:t>
            </a:r>
            <a:endParaRPr lang="pt-BR" sz="2800" dirty="0"/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683940" y="909389"/>
            <a:ext cx="2447925" cy="1008063"/>
          </a:xfrm>
          <a:prstGeom prst="wedgeRoundRectCallout">
            <a:avLst>
              <a:gd name="adj1" fmla="val -44599"/>
              <a:gd name="adj2" fmla="val 11541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 smtClean="0"/>
              <a:t>Confiança</a:t>
            </a:r>
            <a:endParaRPr lang="pt-BR" sz="3600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1187624" y="4725144"/>
            <a:ext cx="2448272" cy="1008112"/>
          </a:xfrm>
          <a:prstGeom prst="wedgeRoundRectCallout">
            <a:avLst>
              <a:gd name="adj1" fmla="val -28000"/>
              <a:gd name="adj2" fmla="val 76358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000" dirty="0" smtClean="0"/>
              <a:t>Credibilidade</a:t>
            </a:r>
            <a:endParaRPr lang="pt-BR" sz="3000" dirty="0"/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5508104" y="4941168"/>
            <a:ext cx="2447925" cy="1008063"/>
          </a:xfrm>
          <a:prstGeom prst="wedgeRoundRectCallout">
            <a:avLst>
              <a:gd name="adj1" fmla="val 42029"/>
              <a:gd name="adj2" fmla="val 7509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3000" dirty="0" smtClean="0">
                <a:solidFill>
                  <a:srgbClr val="002060"/>
                </a:solidFill>
              </a:rPr>
              <a:t>Engajamento</a:t>
            </a:r>
            <a:endParaRPr lang="pt-BR" sz="3000" dirty="0">
              <a:solidFill>
                <a:srgbClr val="002060"/>
              </a:solidFill>
            </a:endParaRPr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6228829" y="2925043"/>
            <a:ext cx="2447925" cy="1008063"/>
          </a:xfrm>
          <a:prstGeom prst="wedgeRoundRectCallout">
            <a:avLst>
              <a:gd name="adj1" fmla="val 22833"/>
              <a:gd name="adj2" fmla="val 7761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3000" dirty="0" smtClean="0">
                <a:solidFill>
                  <a:srgbClr val="C00000"/>
                </a:solidFill>
              </a:rPr>
              <a:t>Transparência</a:t>
            </a:r>
            <a:endParaRPr lang="pt-BR" sz="3000" dirty="0">
              <a:solidFill>
                <a:srgbClr val="C00000"/>
              </a:solidFill>
            </a:endParaRPr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1763688" y="2996952"/>
            <a:ext cx="2447925" cy="1008062"/>
          </a:xfrm>
          <a:prstGeom prst="wedgeRoundRectCallout">
            <a:avLst>
              <a:gd name="adj1" fmla="val 64457"/>
              <a:gd name="adj2" fmla="val -2724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5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Relacionamento</a:t>
            </a:r>
            <a:endParaRPr lang="pt-BR" sz="25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build="allAtOnce" animBg="1"/>
      <p:bldP spid="10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1.bp.blogspot.com/_7s1NZlfjxsU/TP_T4NNnsPI/AAAAAAAAABg/IuKG4B1eIr4/s1600/Evolution-to-compu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864096"/>
            <a:ext cx="9144001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/>
        </p:nvGraphicFramePr>
        <p:xfrm>
          <a:off x="467544" y="1484784"/>
          <a:ext cx="820891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316416" cy="504056"/>
          </a:xfrm>
        </p:spPr>
        <p:txBody>
          <a:bodyPr/>
          <a:lstStyle/>
          <a:p>
            <a:r>
              <a:rPr lang="pt-BR" dirty="0" smtClean="0"/>
              <a:t>E esse vocês </a:t>
            </a:r>
            <a:r>
              <a:rPr lang="pt-BR" dirty="0" err="1" smtClean="0"/>
              <a:t>tb</a:t>
            </a:r>
            <a:r>
              <a:rPr lang="pt-BR" dirty="0" smtClean="0"/>
              <a:t> já conhecem  . . 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1187624" y="1340768"/>
          <a:ext cx="67204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Framework </a:t>
            </a:r>
            <a:r>
              <a:rPr lang="pt-BR" b="1" dirty="0" smtClean="0"/>
              <a:t>APPAI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/>
        </p:nvGraphicFramePr>
        <p:xfrm>
          <a:off x="1187624" y="1340768"/>
          <a:ext cx="67204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403648" y="15567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Onde Estamos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ítulo 7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</p:spPr>
        <p:txBody>
          <a:bodyPr/>
          <a:lstStyle/>
          <a:p>
            <a:r>
              <a:rPr lang="pt-BR" dirty="0" smtClean="0"/>
              <a:t>Framework APPAI &gt; </a:t>
            </a:r>
            <a:r>
              <a:rPr lang="pt-BR" b="1" dirty="0" smtClean="0"/>
              <a:t>Onde Estamos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6"/>
          <p:cNvSpPr txBox="1">
            <a:spLocks/>
          </p:cNvSpPr>
          <p:nvPr/>
        </p:nvSpPr>
        <p:spPr bwMode="auto">
          <a:xfrm>
            <a:off x="144463" y="152400"/>
            <a:ext cx="83153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t-BR" sz="3200" b="1">
                <a:solidFill>
                  <a:srgbClr val="CF4828"/>
                </a:solidFill>
                <a:latin typeface="Calibri" pitchFamily="34" charset="0"/>
              </a:rPr>
              <a:t>:: Nino Carvalho, Prof MSc</a:t>
            </a:r>
          </a:p>
        </p:txBody>
      </p:sp>
      <p:sp>
        <p:nvSpPr>
          <p:cNvPr id="26627" name="Espaço Reservado para Conteúdo 2"/>
          <p:cNvSpPr txBox="1">
            <a:spLocks/>
          </p:cNvSpPr>
          <p:nvPr/>
        </p:nvSpPr>
        <p:spPr bwMode="auto">
          <a:xfrm>
            <a:off x="179388" y="908050"/>
            <a:ext cx="87503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Jornalista, Mestre em Administração pelo </a:t>
            </a:r>
            <a:r>
              <a:rPr lang="pt-BR" sz="1700" b="1">
                <a:solidFill>
                  <a:srgbClr val="7F7F7F"/>
                </a:solidFill>
                <a:latin typeface="Calibri" pitchFamily="34" charset="0"/>
              </a:rPr>
              <a:t>IBMEC</a:t>
            </a:r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, pós-graduado em Marketing e Estratégia pelo </a:t>
            </a:r>
            <a:r>
              <a:rPr lang="pt-BR" sz="1700" b="1">
                <a:solidFill>
                  <a:srgbClr val="7F7F7F"/>
                </a:solidFill>
                <a:latin typeface="Calibri" pitchFamily="34" charset="0"/>
              </a:rPr>
              <a:t>Chartered Institute of Marketing </a:t>
            </a:r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(Reino Unido). Vasta experiência em treinamentos, programas de capacitação e eventos.</a:t>
            </a:r>
          </a:p>
          <a:p>
            <a:pPr eaLnBrk="1" hangingPunct="1"/>
            <a:endParaRPr lang="pt-BR" sz="1700">
              <a:solidFill>
                <a:srgbClr val="7F7F7F"/>
              </a:solidFill>
              <a:latin typeface="Calibri" pitchFamily="34" charset="0"/>
            </a:endParaRPr>
          </a:p>
          <a:p>
            <a:pPr eaLnBrk="1" hangingPunct="1"/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Artigos acadêmicos e práticos publicados em diversos veículos no Brasil. Co-autor de três ebooks e três livros, incluindo capítulo sobre Assessoria de Imprensa 2.0 no livro-referência </a:t>
            </a:r>
            <a:r>
              <a:rPr lang="pt-BR" sz="1700" b="1">
                <a:solidFill>
                  <a:srgbClr val="7F7F7F"/>
                </a:solidFill>
                <a:latin typeface="Calibri" pitchFamily="34" charset="0"/>
              </a:rPr>
              <a:t>Assessoria de Imprensa e Relacionamento com a Mídia </a:t>
            </a:r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(de Jorge Duarte).</a:t>
            </a:r>
          </a:p>
          <a:p>
            <a:pPr eaLnBrk="1" hangingPunct="1"/>
            <a:endParaRPr lang="pt-BR" sz="1700">
              <a:solidFill>
                <a:srgbClr val="7F7F7F"/>
              </a:solidFill>
              <a:latin typeface="Calibri" pitchFamily="34" charset="0"/>
            </a:endParaRPr>
          </a:p>
          <a:p>
            <a:pPr eaLnBrk="1" hangingPunct="1"/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Foi </a:t>
            </a:r>
            <a:r>
              <a:rPr lang="pt-BR" sz="1700" b="1">
                <a:solidFill>
                  <a:srgbClr val="7F7F7F"/>
                </a:solidFill>
                <a:latin typeface="Calibri" pitchFamily="34" charset="0"/>
              </a:rPr>
              <a:t>Diretor de Marketing Digital no British Council para América Latina e Caribe </a:t>
            </a:r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e  Gerente de Estratégias em Mídias Digitais da </a:t>
            </a:r>
            <a:r>
              <a:rPr lang="pt-BR" sz="1700" b="1">
                <a:solidFill>
                  <a:srgbClr val="7F7F7F"/>
                </a:solidFill>
                <a:latin typeface="Calibri" pitchFamily="34" charset="0"/>
              </a:rPr>
              <a:t>InPress Porter Novelli</a:t>
            </a:r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, uma das maiores agências de comunicação do país. Também ocupou cargos de Diretoria, Superintendência e Gerência em empresas de diversos setores.</a:t>
            </a:r>
          </a:p>
          <a:p>
            <a:pPr eaLnBrk="1" hangingPunct="1"/>
            <a:endParaRPr lang="pt-BR" sz="1700">
              <a:solidFill>
                <a:srgbClr val="7F7F7F"/>
              </a:solidFill>
              <a:latin typeface="Calibri" pitchFamily="34" charset="0"/>
            </a:endParaRPr>
          </a:p>
          <a:p>
            <a:pPr eaLnBrk="1" hangingPunct="1"/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Experiência em desenvolvimento de projetos, ações e planejamentos estratégicos na área online para organizações como: IBM, Unilever, Net, Claro, Audi, L’Óreal, Sportv, Comunique-se, Souza Cruz, GSN Esportes, Embratel, Ministério da Cultura, Superior Tribunal de Justiça, WMcCann, Senado Federal, Presidência da República, Dow, Embrapa, entre outros.</a:t>
            </a:r>
            <a:br>
              <a:rPr lang="pt-BR" sz="1700">
                <a:solidFill>
                  <a:srgbClr val="7F7F7F"/>
                </a:solidFill>
                <a:latin typeface="Calibri" pitchFamily="34" charset="0"/>
              </a:rPr>
            </a:br>
            <a:endParaRPr lang="pt-BR" sz="1700">
              <a:solidFill>
                <a:srgbClr val="7F7F7F"/>
              </a:solidFill>
              <a:latin typeface="Calibri" pitchFamily="34" charset="0"/>
            </a:endParaRPr>
          </a:p>
          <a:p>
            <a:pPr eaLnBrk="1" hangingPunct="1"/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Idealizou e é coordenador dos cursos de </a:t>
            </a:r>
            <a:r>
              <a:rPr lang="pt-BR" sz="1700" b="1">
                <a:solidFill>
                  <a:srgbClr val="7F7F7F"/>
                </a:solidFill>
                <a:latin typeface="Calibri" pitchFamily="34" charset="0"/>
              </a:rPr>
              <a:t>MBA e Pós-MBA em Marketing Digital na FGV </a:t>
            </a:r>
            <a:r>
              <a:rPr lang="pt-BR" sz="1700">
                <a:solidFill>
                  <a:srgbClr val="7F7F7F"/>
                </a:solidFill>
                <a:latin typeface="Calibri" pitchFamily="34" charset="0"/>
              </a:rPr>
              <a:t>em várias cidades no Brasil. Leciona Planejamento Estratégico de Marketing Digital, Comunicação Integrada de Marketing, Comércio Eletrônico, e Propaganda e Mídias Digitais na instituição.</a:t>
            </a:r>
          </a:p>
        </p:txBody>
      </p:sp>
    </p:spTree>
    <p:extLst>
      <p:ext uri="{BB962C8B-B14F-4D97-AF65-F5344CB8AC3E}">
        <p14:creationId xmlns:p14="http://schemas.microsoft.com/office/powerpoint/2010/main" val="268942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4"/>
          <a:stretch>
            <a:fillRect/>
          </a:stretch>
        </p:blipFill>
        <p:spPr bwMode="auto">
          <a:xfrm>
            <a:off x="-142875" y="-214313"/>
            <a:ext cx="92868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7163" y="-171450"/>
            <a:ext cx="9372601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Picture 5" descr="http://www.zatznotfunny.com/wordpress/wp-content/uploads/2010/04/lots-of-tvs-420x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80513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Picture 5" descr="http://www.zatznotfunny.com/wordpress/wp-content/uploads/2010/04/lots-of-tvs-420x278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44450"/>
            <a:ext cx="9180513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4716016" y="4293096"/>
            <a:ext cx="3672408" cy="18722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Monitorar</a:t>
            </a:r>
            <a:r>
              <a:rPr lang="pt-BR" sz="2200" dirty="0" smtClean="0">
                <a:solidFill>
                  <a:schemeClr val="bg1"/>
                </a:solidFill>
              </a:rPr>
              <a:t>: sua empresa (marcas, produtos), concorrente, </a:t>
            </a:r>
            <a:r>
              <a:rPr lang="pt-BR" sz="2200" dirty="0" err="1" smtClean="0">
                <a:solidFill>
                  <a:schemeClr val="bg1"/>
                </a:solidFill>
              </a:rPr>
              <a:t>influenciadores-chave</a:t>
            </a:r>
            <a:r>
              <a:rPr lang="pt-BR" sz="2200" dirty="0" smtClean="0">
                <a:solidFill>
                  <a:schemeClr val="bg1"/>
                </a:solidFill>
              </a:rPr>
              <a:t>, outros </a:t>
            </a:r>
            <a:r>
              <a:rPr lang="pt-BR" sz="2200" dirty="0" err="1" smtClean="0">
                <a:solidFill>
                  <a:schemeClr val="bg1"/>
                </a:solidFill>
              </a:rPr>
              <a:t>stakeholders</a:t>
            </a:r>
            <a:r>
              <a:rPr lang="pt-BR" sz="2200" dirty="0" smtClean="0">
                <a:solidFill>
                  <a:schemeClr val="bg1"/>
                </a:solidFill>
              </a:rPr>
              <a:t>, executivos ...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</p:spPr>
        <p:txBody>
          <a:bodyPr/>
          <a:lstStyle/>
          <a:p>
            <a:r>
              <a:rPr lang="pt-BR" dirty="0" smtClean="0"/>
              <a:t>:: APPAI &gt; </a:t>
            </a:r>
            <a:r>
              <a:rPr lang="pt-BR" b="1" dirty="0" smtClean="0"/>
              <a:t>Para onde queremos </a:t>
            </a:r>
            <a:r>
              <a:rPr lang="pt-BR" b="1" dirty="0" smtClean="0"/>
              <a:t>ir?</a:t>
            </a:r>
            <a:endParaRPr lang="pt-BR" b="1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187624" y="1340768"/>
          <a:ext cx="67204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</p:spPr>
        <p:txBody>
          <a:bodyPr/>
          <a:lstStyle/>
          <a:p>
            <a:r>
              <a:rPr lang="pt-BR" dirty="0" smtClean="0"/>
              <a:t>:: APPAI &gt; </a:t>
            </a:r>
            <a:r>
              <a:rPr lang="pt-BR" b="1" dirty="0" smtClean="0"/>
              <a:t>Para onde queremos ir?</a:t>
            </a:r>
            <a:endParaRPr lang="pt-BR" b="1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755576" y="1628800"/>
          <a:ext cx="770485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2.virgula.uol.com.br/2011/05/26/247851-630x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7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3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</p:spPr>
        <p:txBody>
          <a:bodyPr/>
          <a:lstStyle/>
          <a:p>
            <a:r>
              <a:rPr lang="pt-BR" dirty="0" smtClean="0"/>
              <a:t>:: APPAI &gt; </a:t>
            </a:r>
            <a:r>
              <a:rPr lang="pt-BR" b="1" dirty="0" smtClean="0"/>
              <a:t>Como chegaremos lá?</a:t>
            </a:r>
            <a:endParaRPr lang="pt-BR" b="1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187624" y="1340768"/>
          <a:ext cx="67204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04248" y="472514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Como chegaremos lá?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</p:spPr>
        <p:txBody>
          <a:bodyPr/>
          <a:lstStyle/>
          <a:p>
            <a:r>
              <a:rPr lang="pt-BR" dirty="0" smtClean="0"/>
              <a:t>:: Entregue </a:t>
            </a:r>
            <a:r>
              <a:rPr lang="pt-BR" b="1" dirty="0" smtClean="0"/>
              <a:t>conveniência</a:t>
            </a:r>
            <a:endParaRPr lang="pt-BR" b="1" dirty="0"/>
          </a:p>
        </p:txBody>
      </p:sp>
      <p:pic>
        <p:nvPicPr>
          <p:cNvPr id="7" name="Picture 2" descr="http://www.themarrrk.com/image/5355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060848"/>
            <a:ext cx="28956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6" descr="data:image/jpg;base64,/9j/4AAQSkZJRgABAQAAAQABAAD/2wCEAAkGBhQQEBUUEBQQFBUVFRUWFxgUGRUUGBUWFRUVFRgYFBUXHCYeFxkjGxQUHy8gJScpLCwsFR4xNTAqNSYrLCkBCQoKDgwOGg8PGjUiHyQyKikpLCovLiwvLSosKiksLCwsLSwsKSksLCksLywsLCksLCwsKSwpLCwsLCwsLCwsLP/AABEIAMIBBAMBIgACEQEDEQH/xAAcAAEAAgIDAQAAAAAAAAAAAAAABQYBBAIDBwj/xAA+EAABAwIDBAcFBwMEAwEAAAABAAIDBBEFEiEGEzFBBxQiUVNhkjJScYGRFRcjQqGx0YLB8BY0cuEzYqJj/8QAGgEBAAIDAQAAAAAAAAAAAAAAAAECAwQFBv/EADIRAAIBAgMFBQgDAQEAAAAAAAABAgMRBBIxEyFRodEFFEFSYRUicYGRweHwQrHxMiP/2gAMAwEAAhEDEQA/APcUREAREQBERAEREAREQBERAEREAREQBERAEREAREQBERAEREAREQBERAEREARYKIDKIiAIiIAiIgCLF0ugMouN0ugOSLF1i6gHJFi6XUgyiLCAyiwsIDkixdAgMosIgMosLCA5IuKygMosBZQBERAEREBgohRAZREQBERAEREBU+kbaKSipM8JAe54aLi4530Xmg6Va/34/QFY+mus/wBvF5uef2C8xhizOa0fmcG/U2XosBh6boKc1fU42KrTVXLFlr+9Wv8AEj9AWfvVr/Ej9AU+OiFth25voFy+6BviTfRqr3nA+XkW2OK48yunpUr/ABI/QF6fstjcsmGioqCC/I9xNrCwvbRVE9D7ffn+jVY9o2CiwV7BcZY92L8bk2WriKmHrOMKK1a8DPSjVpqUqj8Dz/72q7vht/xVs6OukGWsnfDVFmYtzMLRlvbiF5AFuYViTqaeOZnGNwd8RzH0XVrYGlKm1GKTNCnipqabe4+mbrD3WC18OrWzxMkYbte0OHzF1145Vbqmlf7sbj+hXlVF5sp3W91zyDEOlWsbNII3RBge4Nu2+gNgtf72K/34vQqfmvr36/VWvZfYN1dAZRIWWcW2Dc3BeqqUsNRgpTijhwqVqkmoM72dLNcDq6E+WRTmDdM7gQKuEW9+Pl5lpUXWdFMzWkxyBx7nNLb/ADVLq6R8TyyRpa5uhBWKFLB4hWgl8tzLyqYijvkfSOFYvFVRiSB4ew8xy8iORW291hfuXgOwm1LqGqbcndSENkbyF+Dh3EFe249WiOkmkvoInEH5af2XGxWEdGqorR6HRo4hVIOXA8lrelWtEsgY+PIHuDbtvoCQNV0fevX+/F6AqeHX+ev11Vr2a2BfWwb0SZAXEWyk8Od13qlLDUYJ1Io5UJ16kmos7fvYr/fi9AT716/34vQt/wC6R/jf/BT7pX+N/wDBWtt8BwX0/Bm2WLLL0abV1Nc+XrDmFrALBrbanivQAqn0f7L9Qie0nMXOve1v0VtXExEoSqN01u8DqUYyjBKeoREWAyhERAYKIUQGUREAREQBEWEB4f0t1mfEMvhxtb8zqVBbI0e+roGcs4J/p1Wdr6zfV9Q//wDQgfBun9lEMkLTdpLT3g2P6L2FKm1h1BcDztSa2zk+J9Qh47wm8HeF8yfaUviy+t38ocRk8WX1u/lcr2PLz8je9oLyn04DdUDpkrMtGyPxJR9Gi6sGwcJbh0GYkksuSSSddeJVD6aay88Efusc4/M2Wng6d8So8LmziZ/+LZUNkMJFVWRxO4OzX8rNOqj8ToHQTSRPGrHFvxsTY/RXLofo89a95HsRn6lbvTDs/kkZVMGj+xJb3h7JP7Ltd5titk9Gl9dTmKhehnRKdD2P54X0zz2ojmZ/wceHyP7qe6TK3dYbNyLgGD+orxvZbGjR1ccw4A5X+bHaFezbeYX13DnhmpDRIy3O2v7Ln4qiqeKjJ6Npm5QqudBrxR4GNPoveOjCj3eGxf8Atmd9SvBwL6d+i+k9naXdUsLPdjb+11sdrztCMeL/AKMXZ8fekyRIXlfTLgrW7qoYLEksdbnfUXXqqoHTK4dSYO+VtvkFysDJqvGxv4pJ0pXPGLXXreNY4X7OscT2nsZH+tj+y8lVwxupy4LRR++97/k0m37r0OKpqUqfx+xx8PJxU/gU7gF790d0u6w6EG13AuP9RXgS2G4jKBYSygDkHkAfJTjMK8RFRTt4kYauqLbaufTWYd4TOF8y/acvjTet38qxdH80suIwgySuAJcQXEjQcxdcmp2W6cHJy09DoQxynJRse9LKwFlcc6IREQBERAYKIUQGUREAREQGFr4hUbuJ7z+Vjj9AVsFVnpFrtzh05vYubkH9Rsr0o5pqJSbyxbPA5JcznOP5nOP1Kv3RhsvHVsmdKxj7EBuYXt32Xn4Fl7d0R0eTDw7nI9zvldel7Rm6dC0XbQ42Cjnq3Ztfd3TeDD9Cn3d03gw/Qq2ovNbWp5n9TtZI8DXo6YRRtYLWaABbyXhvSdWbzE5ByYGs+guf3XvD3WF+5fNWO1e9qp5PelefkDYfsup2TG9SUuCNDtCVoJHpXQrR2ink95waPkrxtLg7aulkhd+Zpt5OGoP1UJ0W0e7w6M83lzvqVbiFpYqo3iJTXE2qMEqSj6HzBUQFjnMeLOaS0jzBsvaOivHus0W6ebvh7BvzYfZP9lTulrZ/c1QnYLMm49weOP14qK6PdoRRVjXPdljkBY88h3E/Ndyuli8LmWuvzOXSewr5XodmPbN7jFxCB2ZJWuZ/xcbkfLVe8RtsAO4W+ioeO4vQT1VNP1mHNA8314gj+xU6dvaED/cxfVcnEyq1ow917lv3epv0VCm5b9Sw3XknTJjAfLFTtN8l3u8idAPopfaLpcgjYW0gMshFg4izG+eupXktXVvlkdJI4ue83cTzJW32fg5qe0mrW0NfGYiLjki73OprSTYak6D4nRWrb5m6NLT+DTtv/wAn6ldnRxsyampErh+HGfU7/paG31ZvcRnI4NcGD+kWXRzqpiVBfxTv8TTyOFFyfiaOzdAKirhjIuHPAI8uJXsh6OabwYfof5XmnRlu217XyvYxrGk3cQBc6DivZv8AU1L48Praub2lOo6qUL6eBu4KMFTvIhPu4pvBh+h/lbuD7Gw00okjjjaQCLtBvqt7/UtN48Prb/Kf6lpfHh9Tf5XLe2as78zeWzWliTWVxY6+o5rksJlCIiAIiIDBRCiAyiIgCIiAwV510y1R6vFE0OOeTMbAnRo8l6KVrVdG2QAO5eQWWhV2VRTtexjqwzxcT5nMDvdf9CvojY6j3NDAy1vwwT8Tqu84FH/gC34ow0ADktrF454hKNrWMGHwyotu9zsRYus3WgbZH49U7qmmf7sbjp8Cvm3cPd+V9ye48yvp+RtxbvUf9hR/4At7C4zu6ay3uatfDqs1d6DZ2k3VJCz3Y2/spKy4sbYAdwXJaUnd3NlKysQG22Aiso5I7doDMzyc1fPphcNC11xodDxC+oSo12BRkk2GvkP4W/hcc8PFxtdGpiMKqzvex83iA+676FZ6s73Hek/wvo8YFH/gCz9hx/4B/C3PbD8nMwez15j50hw6V5s2OQ/BpVn2f6OJpnAzgxs93i93l5L2duEMHf8At+y2YqdrfZACw1e1as1aKsXhgKcXeTuR+GYWykgsxoaGtNgOQGvzK+eq4vklkeWv7T3ngebivpkhR7sFYST3+QWthMY8O27XbM1fDqtZXtY+bzTu91/pKx1U+470lfSH2HH/AIB/CfYcf+Afwt72w/JzNb2evMfN/VT7jvSVs4dh5fNE3I7tPaNQe9fQ/wBhx/4AstwRgIPcb8Aqy7WbVsnMlYBJ3zG9AyzQO4AfQLsWAsrjHSQREQBERAYKIUQGUREAREQGCtTEpJGsvC0OdcaHRbZUfjONxUkW8nJDbhugJJLtAABxTK5bkFJR3s0Ou1vgR+pOu1vgR+pcaLbenmkbGwT5nGwvG8D5kjRWC6xSw04f9Sa+nQ2I4qEtILn1IHrtb4EfqTrtb4EfqU8ipsX53y6Fu8R8i59SB67W+BH6k67W+BH6lPErT+1o9/uL/iZN5a3Bt7XJUqhJ6SfLoR3iPkXPqRvXa3wI/UnXa3wI/Up26yFGxfnfLoT3iPkXPqQPXa3wI/UnXa3wI/Up5xsCe5R2DY/DVsc+B2YNcWHS1i3ip2Emr5ny6Ed5je2Rc+ppddrfAj9SddrfAj9SksLxaOpYXxEloc5t7W1abH9VuXR0JJ2zvl0CxEX/AAXPqQPXa3wI/UnXa3wI/Up66KuyfnfLoT3iPkXPqQPXa3wI/UnXa3wI/UpDD8ZjnfKyMuJidkfcEDNx0J4reurOhJayfLoQsRF/wXPqQPXa3wI/UnXa3wI/Up66XUbJ+d8uhPeI+Rc+pA9drfAj9Swa6t8CP1KfuijYvzvl0HeI+Rc+pq4bJI5l5mhrrnQG+i3Fo4bi0dRn3Rvu3mN2lu03iPNby2crjuZrOSk7oIiIQEREBgohRAZREQBERAYKpe37nvlo4YQ10hm3ga/Rp3Yv2j81dCFFVGAB9ZHUlxvGxzWt5drifistGahLM/C5jqRzRsdWDSVZc7rcdOxoHZMbiSTzvfkobCsZf1KsqHvcfxJzHf8AK1vZaG/NXEi+iqEnR7mjfD1iUU7nl4jAHZJdmILuJbfkskJwd827QpKMlocqyvlgwbO57jMYW2ceOd9rfutF9LPSz0RNRLJJM4Mla89hzQy5Ib+UjTVWfGcAbUwsiLnNax8btLdoRkEA+Wi5VeBiSphnLnfgh4a3kS4WuVaNWKXxbfQiUJN/T8kPjtVJUVsdHHI+Jm7MsrmaPIvZrWnlc8StXY+lc2urDJI6XdZIWvd7WUDMQTzIUvjWzBmnZPDM+CVrSwuaA7Mwm+Ug/oV3bObNtomPa175DJI6Rzn6kl3em1gqWVPwtb+xkk53fErFNFLXwzVbqiaHK6QQNjOVrGxX1ePzEkaq07J4m6po4ZZPaewF3mRpf52uomfYO5kZHUSx08ri6SFoGpJu4NfxaDzCtFJStiY1jAGtaA1oHIDgq1pwasvl6LgTTjJPf/ppbSVm6pJn+7G+3xtoqPh4+y9249mKppTm7hUNYXA/FwKvWPYOKuB0JcWh1rlvGwINvnZa20WzEdbTbh5IAy2cOLS3gQpo1YxWWWje8VIOTzLw0IvA5RSYQx8j93+GXF1s1nSEkWbzOvBV2nq5oqilcx1fmmlDXGoIyStIubR/lPCyvWK7PR1FL1d9w0BoBHEFlrEedwoul2LInhnmqJpnwk5cwaG2It7I5+ayQrU/elLxv+Ckqct1vCxw2jqpJqyGjjkdE1zHSyvZo4tabBrTyuea39nqKWnErJZd9G114nON3htrkSHvTHtmesSMmildBNGC1r2gOu13FrmnQhdmF7ONp6d8TXvc6TMXyON3Oc4WLv8ApYXOOzUU/j8b6l1GWZshtn8ZezDp6qQl/bmkaDp2Q4ho05aKLrYp4KJte6plM53b3Mv+EQ9w/DDPgeKuWH7PxxUjaY3ewMLDf8wN73+qhqbYSxjZNUSywRODo4nAWBb7Odw1cByWVVYZm/X6rgUcJWS/bnPbKvl3VOyB5jlnmjaCPyj2nfotfC4pKfE9yJpZWPgMjxIc2V+awLe4HuU/X4GJqiCVziNwXENHAlwtc/BKfAwyrkqcxLnsay3JrW9yxqpFQy+j+t9xbJJyuVnaSr39UY431sgjaM8dNZgY463fIeJ/9Vv7EYq99A6SZznZHShrn2zFjOGYjifNc6vYnNNK+KomiZObysZazza1wTq027luUOzDYaE0jHuy5HtzaZu1fX46q8qlNwUV6fkiMJ5rs0+juG1C154yvklP9byR+itC1MKw4U8McTSSI2hoJ4mwtcrbWvUlmm5GeEcsUgiIsZYIiIDBRCiAyiIgCIiAwVF43j7KRrS8Oc55ysYwXe93c0f3UoVStpJTT4nBUTNeYBE9gLWl+SR3eBqL96y0YKcrP/fQx1JOKujnRbWb6td2nxQwQF0zJBlLXk6Zvl9Vv0W20ckjGujnjbKbRSSNsyQ8gO6/K6qtTQzVsOIysika6R8bWtcMr3Rx2Jt5nXRdmF0tPUzQtjFfLkLXu3jnNZCWcM2Yam+lgt2VGm18OW7qa0ak0yx7cYjLHFEyB5jkmnZGHDUgH2iB8Fo1M9Th00JkndUwTSCJweGh7HO9lzSOIvyXHbStEddRl7ZTHGZJCWNc+zrWbcBcKmpfitRA2KKVlPA/evfI0szvA7LWA68TxVIRtCN17u+/7rctJ73x3WJav21jie9rY55RF/5XxtzNj77nmRzsuyv2wij3YibJO6Vm8a2IXO7949wVGpqZkIliqPtDrBlkO7hLg2YPJs5pGlrd/BSGL0kMBiY5tXSuiiAhmivITfV0brA3sbceKtsKd0v1/r4EbWbTLU/bCHcMlG8dvCWsjDTvHPGhblPMc+SzQbWxyNlztkifC3NJHILODbXBHIgql1sMz20VTXCdrWtka90ILXsLj2Hua0XFwNV2S0rTS1c1PHVuMjGwMkmJcZGucLlrbXaB3lQ6FO37xJVWd/3gWal29ikdFaOdscxDWSubZheeDVIRbTxGCWY5mthc9r8w1BYbHRQ2O0Bvh1Oxpytla51ho0RMvqeWqjhhUkmITUxY7q5mbVPdwDtBZg77uFz8FTZU2rrd4/JMnPNak5VbcRtOVkVRK4MEkgY25ia4XGfztrbiunHtoTJT07qST/cTRta4cct7uFjwOii6HFfs+SsZNHK6WSZ0keRpcJQ4WYA4DS2g14LqwfBpI5MPikabsM9RJb2WuffK2/fqrKnCLvw57rkZ5Nfu4tTNqYTSuqbuyNLmkW7WZrstgO+6jG7Qtjlqp5JZd1AyMOiLQAwuGbQ83cNFFYXhUklbJTvY4U8FQ6oub2kc/VrR3gE3WpJSySUkt2PvV14BBBBEbXDU9w7KmNKmnb4fR/gOc2WRnSDDmDXRzsLm5oszLGbyjHf8Vt0e2MMkEkr88W6dlkZILPa7kLcyeS05qUvxeLsnJBTuINtMzzbQ99gq1iGFyT01RLklsa7ePa0We6GM5bsHMjiqqlSlbw08eLDnUSZcMN2vZLK2J8U8Dnguj3rbCQDU5fO3IrUm6QoQHlsc72RPLZXtb2Y7G1yeY+ChcLjglnEsIrphAx8gklLsjH5bZQ1wuXfBchSPjwMtDHbye9xY3vNJrcfAo6NNPTgv35DaTaJTHNs3RVVPFDHJI2QZ3Frc2ZhGm779eK2a7biON7msjnlEdt66Nt2xX1s48yOYCjZj1fEqfeNeIxTCKNzWlzc5IBuRw0A4qPw3FDRQVFNJDK6pfJKWBrSRNvD2XB9rW11v3K2yg0rK/wB9/wBgpyu956DRVjZo2yRkOa8AtI5grvUNslhTqWjhif7TGDNbvOpCmVoySUmlobMW2lcIiKpYIiIDBRCiAyiIgCIiAwV1TyNa0l5aAOJdYAfEldpVM2itUYlT0s3/AIRG+UtOglcNAD3gcbLJThnduG8pOWVE03H2uq208YDg6Iyl4IIAvYcOKk5pWxgucWtHMmwH1VO2OoYhiFa+C27aWRgDVrTa7g3uF+S7dq5hPVR0zYo5XsbvjvnFsTW8AS0e2fLks0qSz5Vpbf8A2YlN5czLXT1LJW5o3Ne3vaQ4fULuDVRuju5nrCN0GB7GgQ33WYDtFgKvaw1aezlluZKcsyzHDJqojajG+pwbzJvHZmtay4GZzjYalTJVM2+YZZKOna/IXzZ8wtdojF76+ZU0IqVRJ6EVXli2jcpsarXPaH0Qa0kAu3jTYd9rKxvcALmwA7+AsobBsMkikJkrHzgiwY4MAB7+yo3bZ+8npKZxLYppHGTW2cMFwwnuJWRxU55VuXpf7lU3GOZkrUbRNFRTxRgSb7P2mkENDBe+nFS0krW+0Wi5sLm1z3BUnBsNhbjMnVwGtigAcG+yJHHkORst/a856qhiPB05kPnu2k2/VJUo5lFcL/ciNR5XJ8SzOe3MAS3MdQNL27wFmWUNBc4hoHEkgAfMqq0swnxmQtOYU9OGeQfI65HxsFw2utNW0dPKfwXl73C9hI5g7LT3jnZV2XvJPhcttLJtFrp6hsgzMc1w72kEfULFTVMiF5HMYO9xAH6qD2aw+ninqOqSdnM0Pib7EbwNcvIE8wFE7QyCqrTGyKB7qZgc91Q4iNmfujHtG3PkkaSlNpaakueWN3qXSGZrwHMLXA8CCCD8CuNRVMjF5HNYO9xAH6qpdGdzDO4ZchqH5Ay+QWsDu7/lJXW+COqxSoFXldHTxMyMf7IDwS59ufddS6Fpyi3uRXaPKnxLoyxHZtbiLcD8FEY9jrqcsbHGx5dckOkbHoO7NxKxsjTxR0oFPK6WLM4sLrmzbnsg8wNVS8TqGVDaqqbDSiMF0ZfUuc5zizS0beDNeCmlSTm76IipPLHcej0j3OjaZAGuIuQDcA/HmsT1sbHAPfG1x9kOIBPwvqovYtjm4fT5ySd2DrqddQPpZVbC6OCopKyprQ10hfMHF51iEdwxrfdOgUKks0rvR23FnUsl6no4KyoLYiSR2H05muXmMXzcba2v52sp1YZRytoyRd0mERFUsEREBgohRAZREQBERAYKjMY2chq8u/ZcsN2kEtcPg4a2KlEUptO6IaT1I/CsDhpQ5sDAwOOY25m3FdWL7MwVRa6ZmZzeBBLTbuuDqPJSqKc8r5r7yMqtaxoYZgsVNm3DAwPdmcBwva3Bb6Iobbd2SlbQwonGtlqesLXTszFl8puW2vx4FS6JGTi7oNJ6kHhWxtNSybyFha+xFy5x0PkStzGMDiq2ZJ25gCCLGxaRza4agqQRWdSTlmvvIUUlaxF4Ts5BSlxgYGl9sxuSXW4XJ5rljGAxVbQ2Zt8pzNIJa5p72uGoUkijPK+a+8ZVaxG4Vs/DSlxhYGl9sx1JNtATfms4xgUVWwNnZmANwbkFp72uGoUiiZpXzX3jKrWNHCsGipY93AwMbx8yTxJJ1J81q4nspT1MgkljDngWuCRcdzre0PiphEU5J3T3jKrWsaWG4THTMyQtDG5i6w4XdqbKrbeYCahzDFTvfILWe0gNcL6xy63ylXZYsrQqyhPP4lZQUllNeipwyNrQ1rQ1oGVugGnAeSiZ9h6R8j3uhBL75hc5STxdlva/mp9FVTlF3TLZU9Tpp6YRsaxos1oAA7gOCiKrYqlllMr4gXEguFyGuI4FzAbOPxU6iKclow4p6nFrLaAWAXJEVSwREQBERAYKIUQGUREAREQBERAEREAREQBERAEREAREQBERAEREAREQBERAEREAREQBERAEREBgoiIDKwiIAiIgCIiAIiIAiIgCIiAIiIAiIgCIiAIiIAiIgCIiAIiIAiIgCIiAIiIA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3" name="Título 35"/>
          <p:cNvSpPr>
            <a:spLocks noGrp="1"/>
          </p:cNvSpPr>
          <p:nvPr>
            <p:ph type="ctrTitle"/>
          </p:nvPr>
        </p:nvSpPr>
        <p:spPr>
          <a:xfrm>
            <a:off x="144463" y="115888"/>
            <a:ext cx="8315325" cy="504825"/>
          </a:xfrm>
        </p:spPr>
        <p:txBody>
          <a:bodyPr/>
          <a:lstStyle/>
          <a:p>
            <a:r>
              <a:rPr lang="pt-BR" b="1" smtClean="0"/>
              <a:t>:: experiência e portfolio</a:t>
            </a:r>
          </a:p>
        </p:txBody>
      </p:sp>
      <p:grpSp>
        <p:nvGrpSpPr>
          <p:cNvPr id="43" name="Grupo 46"/>
          <p:cNvGrpSpPr>
            <a:grpSpLocks/>
          </p:cNvGrpSpPr>
          <p:nvPr/>
        </p:nvGrpSpPr>
        <p:grpSpPr bwMode="auto">
          <a:xfrm>
            <a:off x="5653088" y="4988966"/>
            <a:ext cx="930275" cy="1176338"/>
            <a:chOff x="4996328" y="5445224"/>
            <a:chExt cx="930386" cy="1274586"/>
          </a:xfrm>
        </p:grpSpPr>
        <p:pic>
          <p:nvPicPr>
            <p:cNvPr id="44" name="Picture 19" descr="brazaobrasil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923" y="5445224"/>
              <a:ext cx="6842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4996328" y="6176262"/>
              <a:ext cx="930386" cy="543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900" b="1">
                  <a:solidFill>
                    <a:srgbClr val="7F7F7F"/>
                  </a:solidFill>
                </a:rPr>
                <a:t>Superior Tribunal de Justiça</a:t>
              </a:r>
            </a:p>
          </p:txBody>
        </p:sp>
      </p:grpSp>
      <p:pic>
        <p:nvPicPr>
          <p:cNvPr id="46" name="Picture 37" descr="http://comuniquese.com.br/images/top_logo_novo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124991"/>
            <a:ext cx="14303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upo 46"/>
          <p:cNvGrpSpPr>
            <a:grpSpLocks/>
          </p:cNvGrpSpPr>
          <p:nvPr/>
        </p:nvGrpSpPr>
        <p:grpSpPr bwMode="auto">
          <a:xfrm>
            <a:off x="4716463" y="5012779"/>
            <a:ext cx="930275" cy="1039812"/>
            <a:chOff x="4996328" y="5445224"/>
            <a:chExt cx="930386" cy="1126817"/>
          </a:xfrm>
        </p:grpSpPr>
        <p:pic>
          <p:nvPicPr>
            <p:cNvPr id="48" name="Picture 19" descr="brazaobrasil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923" y="5445224"/>
              <a:ext cx="6842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4996328" y="6176365"/>
              <a:ext cx="930386" cy="395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sz="900" b="1">
                  <a:solidFill>
                    <a:srgbClr val="7F7F7F"/>
                  </a:solidFill>
                </a:rPr>
                <a:t>Presidência da República</a:t>
              </a: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1248816"/>
            <a:ext cx="7334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4461916"/>
            <a:ext cx="9048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0" y="3849141"/>
            <a:ext cx="1338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75" y="5373141"/>
            <a:ext cx="12334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3212554"/>
            <a:ext cx="16256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1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300116"/>
            <a:ext cx="1330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4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63" y="1771104"/>
            <a:ext cx="15144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m 44" descr="aaaaaaaaaaa.pn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285579"/>
            <a:ext cx="15922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4" descr="http://www.ini.org.br/ini/site/parceiros/img/logo_ativa.gif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14" t="25806" r="7124" b="38710"/>
          <a:stretch>
            <a:fillRect/>
          </a:stretch>
        </p:blipFill>
        <p:spPr bwMode="auto">
          <a:xfrm>
            <a:off x="2490788" y="2666454"/>
            <a:ext cx="13827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 descr="http://www.centrumvitamins.ca/content/makeover/media/Logos/thumbs/Centrum_Logo.gif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463" y="2780754"/>
            <a:ext cx="12065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0" descr="http://myfonts-wtf.s3.amazonaws.com/a5/a50cd98cd15bde7ff4c7b6e5d38c48bf.51627.jpe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4068216"/>
            <a:ext cx="1079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 descr="http://cahe.ache.org/Images/DeloitteLogo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4293641"/>
            <a:ext cx="13049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4" descr="http://www.defolga.com/wp-content/uploads/2010/06/logo_ampla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3075" y="1232941"/>
            <a:ext cx="9842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0" descr="http://www.promoconnection.co.za/wp-content/uploads/800px-Pernod_Ricard_logo.svg_.png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926679"/>
            <a:ext cx="1266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8" descr="http://www.ja.org/nested/delaware/dow_logo.jpg"/>
          <p:cNvPicPr>
            <a:picLocks noChangeAspect="1" noChangeArrowheads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225" y="3717379"/>
            <a:ext cx="11604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0" descr="http://2.bp.blogspot.com/_5pHN2SUEK14/S-i6ZnRRvNI/AAAAAAAAAVQ/BQ1It2RB96Y/s1600/fnde.jpg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5373141"/>
            <a:ext cx="869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1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863" y="5228679"/>
            <a:ext cx="57626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http://www.amb.com.br/Imagens/Logomarca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155654"/>
            <a:ext cx="6334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2564854"/>
            <a:ext cx="16033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588" y="3504654"/>
            <a:ext cx="1476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6963" y="3466554"/>
            <a:ext cx="14652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" descr="http://promoview.com.br/wp-content/uploads/2011/06/logoINPRESS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96429"/>
            <a:ext cx="18272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6" descr="http://promoview.com.br/wp-content/uploads/2010/06/logo-wmccann.jp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196429"/>
            <a:ext cx="14605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6" descr="http://www.cpatc.embrapa.br/labgeo/srgsr3/embrapa_logo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5" y="2852191"/>
            <a:ext cx="1223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1" descr="Padrao MSN 1.jp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4003129"/>
            <a:ext cx="10017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{72F231C6-A4CC-4EE8-9FC4-B376DF6F35B8}_fundacao_getulio_vargas.png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7913" y="1628229"/>
            <a:ext cx="11128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3" descr="Imagem1.pn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075" y="4220616"/>
            <a:ext cx="16557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http://www.guarulhosonline.com/news/wp-content/uploads/2010/10/Dupont-Logo.png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4466679"/>
            <a:ext cx="1393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 descr="http://observarecriticar.files.wordpress.com/2008/08/logo.gif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5" r="7228" b="31274"/>
          <a:stretch>
            <a:fillRect/>
          </a:stretch>
        </p:blipFill>
        <p:spPr bwMode="auto">
          <a:xfrm>
            <a:off x="323850" y="4888954"/>
            <a:ext cx="115252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Imagem 26" descr="Loreal_Paris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717379"/>
            <a:ext cx="13906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8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63" y="1940966"/>
            <a:ext cx="181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44" descr="http://quiosquedeideias.com.br/wp-content/uploads/2011/03/ANS.jpg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4550" y="1877466"/>
            <a:ext cx="1044575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4" descr="http://www.forumcomunicane.com.br/2012/wp-content/themes/forumcomunicacao2011/images/logo-bnb.gif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925" y="2780754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37" cstate="email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425" y="1124991"/>
            <a:ext cx="6000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</p:spPr>
        <p:txBody>
          <a:bodyPr/>
          <a:lstStyle/>
          <a:p>
            <a:r>
              <a:rPr lang="pt-BR" dirty="0" smtClean="0"/>
              <a:t>:: Faça </a:t>
            </a:r>
            <a:r>
              <a:rPr lang="pt-BR" b="1" dirty="0" smtClean="0"/>
              <a:t>parte</a:t>
            </a:r>
            <a:endParaRPr lang="pt-BR" b="1" dirty="0"/>
          </a:p>
        </p:txBody>
      </p:sp>
      <p:pic>
        <p:nvPicPr>
          <p:cNvPr id="3" name="Picture 2" descr="http://bulevoador.haaan.com/wp-content/uploads/2009/12/Fa%C3%A7a-sua-part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:: Fale menos, </a:t>
            </a:r>
            <a:r>
              <a:rPr lang="pt-BR" b="1" dirty="0" smtClean="0"/>
              <a:t>ouça e converse</a:t>
            </a:r>
            <a:r>
              <a:rPr lang="pt-BR" dirty="0" smtClean="0"/>
              <a:t> mais</a:t>
            </a:r>
            <a:endParaRPr lang="pt-B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30928" y="1603438"/>
            <a:ext cx="6549584" cy="4345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>
          <a:xfrm>
            <a:off x="144016" y="116632"/>
            <a:ext cx="8316416" cy="504056"/>
          </a:xfrm>
        </p:spPr>
        <p:txBody>
          <a:bodyPr/>
          <a:lstStyle/>
          <a:p>
            <a:r>
              <a:rPr lang="pt-BR" dirty="0" smtClean="0"/>
              <a:t>:: APPAI &gt; </a:t>
            </a:r>
            <a:r>
              <a:rPr lang="pt-BR" b="1" dirty="0" smtClean="0"/>
              <a:t>mensurando o sucesso</a:t>
            </a:r>
            <a:endParaRPr lang="pt-BR" b="1" dirty="0"/>
          </a:p>
        </p:txBody>
      </p:sp>
      <p:graphicFrame>
        <p:nvGraphicFramePr>
          <p:cNvPr id="8" name="Diagrama 7"/>
          <p:cNvGraphicFramePr/>
          <p:nvPr/>
        </p:nvGraphicFramePr>
        <p:xfrm>
          <a:off x="1187624" y="1340768"/>
          <a:ext cx="672040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563888" y="603348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Deu certo? Vamos mexer?</a:t>
            </a:r>
            <a:endParaRPr lang="pt-BR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nitorando.org/wp-content/uploads/amazon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17" y="3739108"/>
            <a:ext cx="5324475" cy="1562100"/>
          </a:xfrm>
          <a:prstGeom prst="rect">
            <a:avLst/>
          </a:prstGeom>
          <a:noFill/>
        </p:spPr>
      </p:pic>
      <p:pic>
        <p:nvPicPr>
          <p:cNvPr id="1028" name="Picture 4" descr="http://www.geekaco.com/wp-content/uploads/2009/12/Google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465" y="1146820"/>
            <a:ext cx="4286250" cy="2857500"/>
          </a:xfrm>
          <a:prstGeom prst="rect">
            <a:avLst/>
          </a:prstGeom>
          <a:noFill/>
        </p:spPr>
      </p:pic>
      <p:pic>
        <p:nvPicPr>
          <p:cNvPr id="1030" name="Picture 6" descr="http://1.bp.blogspot.com/-TL06pUSVPaA/TZiNu5uW9fI/AAAAAAAAAKQ/NzG37ifx-0U/s1600/logo_faceboo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0049" y="1938908"/>
            <a:ext cx="2238375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00112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:: Gestão do SMM &gt; </a:t>
            </a:r>
            <a:r>
              <a:rPr lang="pt-BR" b="1" dirty="0" err="1" smtClean="0"/>
              <a:t>e-Crises</a:t>
            </a:r>
            <a:r>
              <a:rPr lang="pt-BR" b="1" dirty="0" smtClean="0"/>
              <a:t> e Riscos</a:t>
            </a:r>
            <a:endParaRPr lang="pt-BR" b="1" dirty="0"/>
          </a:p>
        </p:txBody>
      </p:sp>
      <p:pic>
        <p:nvPicPr>
          <p:cNvPr id="5" name="Picture 2" descr="http://blogs.diariodepernambuco.com.br/economia/wp-content/uploads/2010/01/gato-por-leb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5099696" cy="341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:: </a:t>
            </a:r>
            <a:r>
              <a:rPr lang="pt-BR" dirty="0" smtClean="0"/>
              <a:t>Não se preocupe, você não está sozinho . . .</a:t>
            </a:r>
            <a:endParaRPr lang="pt-BR" b="1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22" y="1916832"/>
            <a:ext cx="26749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sobreadministracao.com/wp-content/uploads/2011/03/nissan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26" y="4149080"/>
            <a:ext cx="28940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943572"/>
            <a:ext cx="28130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:: Gestão de </a:t>
            </a:r>
            <a:r>
              <a:rPr lang="pt-BR" dirty="0" err="1" smtClean="0"/>
              <a:t>e-Crises</a:t>
            </a:r>
            <a:r>
              <a:rPr lang="pt-BR" dirty="0" smtClean="0"/>
              <a:t> e Riscos</a:t>
            </a:r>
            <a:endParaRPr lang="pt-BR" b="1" dirty="0"/>
          </a:p>
        </p:txBody>
      </p:sp>
      <p:pic>
        <p:nvPicPr>
          <p:cNvPr id="20" name="Picture 2" descr="http://blogs.greenville.edu/students/files/2010/05/ghost-t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" y="-27384"/>
            <a:ext cx="9181018" cy="6885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507288" cy="2079104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Resumão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em </a:t>
            </a:r>
            <a:r>
              <a:rPr lang="pt-BR" sz="8800" dirty="0" smtClean="0">
                <a:solidFill>
                  <a:srgbClr val="CF4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slides</a:t>
            </a:r>
            <a:endParaRPr lang="pt-BR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8460432" y="6237312"/>
            <a:ext cx="432048" cy="432048"/>
          </a:xfrm>
          <a:prstGeom prst="ellipse">
            <a:avLst/>
          </a:prstGeom>
          <a:solidFill>
            <a:srgbClr val="CF4828"/>
          </a:solidFill>
          <a:ln>
            <a:solidFill>
              <a:srgbClr val="CF4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5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:\Cursos\@Material\Imagens\Logos\Twitter Transparente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328" y="6165304"/>
            <a:ext cx="692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2.bp.blogspot.com/_s1opMjkv6zM/TKtKmN0KOQI/AAAAAAAAAAQ/HSEzxEBQ7u0/s1600/AtlasAward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764704"/>
            <a:ext cx="3312368" cy="6047744"/>
          </a:xfrm>
          <a:prstGeom prst="rect">
            <a:avLst/>
          </a:prstGeom>
          <a:noFill/>
        </p:spPr>
      </p:pic>
      <p:sp>
        <p:nvSpPr>
          <p:cNvPr id="14" name="Títu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Agenda de hoje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4"/>
          <a:stretch>
            <a:fillRect/>
          </a:stretch>
        </p:blipFill>
        <p:spPr bwMode="auto">
          <a:xfrm>
            <a:off x="-142875" y="-214313"/>
            <a:ext cx="9286875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ítulo 5"/>
          <p:cNvSpPr>
            <a:spLocks noGrp="1"/>
          </p:cNvSpPr>
          <p:nvPr>
            <p:ph type="ctrTitle"/>
          </p:nvPr>
        </p:nvSpPr>
        <p:spPr>
          <a:xfrm>
            <a:off x="144463" y="115888"/>
            <a:ext cx="8315325" cy="504825"/>
          </a:xfrm>
        </p:spPr>
        <p:txBody>
          <a:bodyPr/>
          <a:lstStyle/>
          <a:p>
            <a:endParaRPr lang="pt-BR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pt-BR"/>
          </a:p>
        </p:txBody>
      </p:sp>
      <p:pic>
        <p:nvPicPr>
          <p:cNvPr id="178180" name="Picture 2" descr="http://www.langevin.com/wp-content/uploads/2009/06/audience-slee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828675" y="125413"/>
            <a:ext cx="10715625" cy="927100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6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 ;-)</a:t>
            </a:r>
            <a:endParaRPr lang="pt-BR" sz="6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2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6095037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dirty="0" smtClean="0">
                <a:solidFill>
                  <a:srgbClr val="802D6F"/>
                </a:solidFill>
              </a:rPr>
              <a:t>eu@ninocarvalho.com.br</a:t>
            </a:r>
          </a:p>
          <a:p>
            <a:pPr algn="ctr">
              <a:buNone/>
            </a:pPr>
            <a:r>
              <a:rPr lang="pt-BR" dirty="0" smtClean="0">
                <a:solidFill>
                  <a:srgbClr val="802D6F"/>
                </a:solidFill>
              </a:rPr>
              <a:t>21.8101.2361</a:t>
            </a:r>
          </a:p>
        </p:txBody>
      </p:sp>
      <p:pic>
        <p:nvPicPr>
          <p:cNvPr id="3" name="Picture 2" descr="http://matthewsavage.name/wp-content/uploads/2008/09/relationshipmarketin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223403"/>
            <a:ext cx="864096" cy="79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66" b="4682"/>
          <a:stretch>
            <a:fillRect/>
          </a:stretch>
        </p:blipFill>
        <p:spPr bwMode="auto">
          <a:xfrm>
            <a:off x="1928794" y="285728"/>
            <a:ext cx="5072098" cy="6285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98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:: Não é modismo ou novidade . . .</a:t>
            </a:r>
            <a:endParaRPr lang="pt-BR" dirty="0"/>
          </a:p>
        </p:txBody>
      </p:sp>
      <p:pic>
        <p:nvPicPr>
          <p:cNvPr id="9" name="Picture 4" descr="http://www.cartoonstock.com/newscartoons/cartoonists/mbc/lowres/mbcn117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3550709" y="907504"/>
            <a:ext cx="2060258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2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>
                <a:solidFill>
                  <a:srgbClr val="020000"/>
                </a:solidFill>
                <a:cs typeface="Calibri"/>
              </a:rPr>
              <a:t>Voz Política / Green </a:t>
            </a:r>
            <a:r>
              <a:rPr lang="pt-BR" sz="2000" i="1" dirty="0" err="1">
                <a:solidFill>
                  <a:srgbClr val="020000"/>
                </a:solidFill>
                <a:cs typeface="Calibri"/>
              </a:rPr>
              <a:t>Friendly</a:t>
            </a:r>
            <a:endParaRPr lang="en-GB" sz="2000" i="1" dirty="0">
              <a:solidFill>
                <a:srgbClr val="02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20000"/>
              </a:solidFill>
              <a:cs typeface="Calibri"/>
            </a:endParaRP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622022" y="2864892"/>
            <a:ext cx="2034086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2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err="1">
                <a:solidFill>
                  <a:srgbClr val="020000"/>
                </a:solidFill>
                <a:cs typeface="Calibri"/>
              </a:rPr>
              <a:t>Mais</a:t>
            </a:r>
            <a:endParaRPr lang="en-GB" sz="2000" i="1" dirty="0">
              <a:solidFill>
                <a:srgbClr val="02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20000"/>
                </a:solidFill>
                <a:cs typeface="Calibri"/>
              </a:rPr>
              <a:t>d</a:t>
            </a:r>
            <a:r>
              <a:rPr lang="en-GB" sz="2000" i="1" dirty="0" err="1">
                <a:solidFill>
                  <a:srgbClr val="020000"/>
                </a:solidFill>
                <a:cs typeface="Calibri"/>
              </a:rPr>
              <a:t>iscriminador</a:t>
            </a:r>
            <a:endParaRPr lang="en-GB" sz="2000" i="1" dirty="0">
              <a:solidFill>
                <a:srgbClr val="02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20000"/>
              </a:solidFill>
              <a:cs typeface="Calibri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3398308" y="4841865"/>
            <a:ext cx="2266690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2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err="1">
                <a:solidFill>
                  <a:srgbClr val="020000"/>
                </a:solidFill>
                <a:cs typeface="Calibri"/>
              </a:rPr>
              <a:t>Mais</a:t>
            </a:r>
            <a:r>
              <a:rPr lang="en-GB" sz="2000" i="1" dirty="0">
                <a:solidFill>
                  <a:srgbClr val="020000"/>
                </a:solidFill>
                <a:cs typeface="Calibri"/>
              </a:rPr>
              <a:t> </a:t>
            </a:r>
            <a:r>
              <a:rPr lang="en-GB" sz="2000" i="1" dirty="0" err="1">
                <a:solidFill>
                  <a:srgbClr val="020000"/>
                </a:solidFill>
                <a:cs typeface="Calibri"/>
              </a:rPr>
              <a:t>inclinado</a:t>
            </a:r>
            <a:r>
              <a:rPr lang="en-GB" sz="2000" i="1" dirty="0">
                <a:solidFill>
                  <a:srgbClr val="020000"/>
                </a:solidFill>
                <a:cs typeface="Calibri"/>
              </a:rPr>
              <a:t/>
            </a:r>
            <a:br>
              <a:rPr lang="en-GB" sz="2000" i="1" dirty="0">
                <a:solidFill>
                  <a:srgbClr val="020000"/>
                </a:solidFill>
                <a:cs typeface="Calibri"/>
              </a:rPr>
            </a:br>
            <a:r>
              <a:rPr lang="en-GB" sz="2000" i="1" dirty="0">
                <a:solidFill>
                  <a:srgbClr val="020000"/>
                </a:solidFill>
                <a:cs typeface="Calibri"/>
              </a:rPr>
              <a:t>a </a:t>
            </a:r>
            <a:r>
              <a:rPr lang="en-GB" sz="2000" i="1" dirty="0" err="1">
                <a:solidFill>
                  <a:srgbClr val="020000"/>
                </a:solidFill>
                <a:cs typeface="Calibri"/>
              </a:rPr>
              <a:t>reclamar</a:t>
            </a:r>
            <a:endParaRPr lang="en-GB" sz="2000" i="1" dirty="0">
              <a:solidFill>
                <a:srgbClr val="02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20000"/>
              </a:solidFill>
              <a:cs typeface="Calibri"/>
            </a:endParaRPr>
          </a:p>
        </p:txBody>
      </p:sp>
      <p:sp>
        <p:nvSpPr>
          <p:cNvPr id="7" name="Text Box 50"/>
          <p:cNvSpPr txBox="1">
            <a:spLocks noChangeArrowheads="1"/>
          </p:cNvSpPr>
          <p:nvPr/>
        </p:nvSpPr>
        <p:spPr bwMode="auto">
          <a:xfrm>
            <a:off x="5912908" y="1260465"/>
            <a:ext cx="1916036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err="1">
                <a:solidFill>
                  <a:srgbClr val="000000"/>
                </a:solidFill>
                <a:cs typeface="Calibri"/>
              </a:rPr>
              <a:t>Mais</a:t>
            </a:r>
            <a:r>
              <a:rPr lang="en-GB" sz="2000" i="1" dirty="0">
                <a:solidFill>
                  <a:srgbClr val="000000"/>
                </a:solidFill>
                <a:cs typeface="Calibri"/>
              </a:rPr>
              <a:t/>
            </a:r>
            <a:br>
              <a:rPr lang="en-GB" sz="2000" i="1" dirty="0">
                <a:solidFill>
                  <a:srgbClr val="000000"/>
                </a:solidFill>
                <a:cs typeface="Calibri"/>
              </a:rPr>
            </a:br>
            <a:r>
              <a:rPr lang="en-GB" sz="2000" i="1" dirty="0" err="1">
                <a:solidFill>
                  <a:srgbClr val="000000"/>
                </a:solidFill>
                <a:cs typeface="Calibri"/>
              </a:rPr>
              <a:t>exigente</a:t>
            </a: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5933718" y="4412704"/>
            <a:ext cx="196039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err="1">
                <a:solidFill>
                  <a:srgbClr val="000000"/>
                </a:solidFill>
                <a:cs typeface="Calibri"/>
              </a:rPr>
              <a:t>Mais</a:t>
            </a:r>
            <a:r>
              <a:rPr lang="en-GB" sz="2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cs typeface="Calibri"/>
              </a:rPr>
              <a:t>cético</a:t>
            </a: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539552" y="2922038"/>
            <a:ext cx="2096756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2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>
                <a:solidFill>
                  <a:srgbClr val="020000"/>
                </a:solidFill>
                <a:cs typeface="Calibri"/>
              </a:rPr>
              <a:t>Acesso </a:t>
            </a:r>
            <a:r>
              <a:rPr lang="en-GB" sz="2000" i="1" dirty="0" err="1">
                <a:solidFill>
                  <a:srgbClr val="020000"/>
                </a:solidFill>
                <a:cs typeface="Calibri"/>
              </a:rPr>
              <a:t>ao</a:t>
            </a:r>
            <a:r>
              <a:rPr lang="en-GB" sz="2000" i="1" dirty="0">
                <a:solidFill>
                  <a:srgbClr val="020000"/>
                </a:solidFill>
                <a:cs typeface="Calibri"/>
              </a:rPr>
              <a:t> </a:t>
            </a:r>
            <a:r>
              <a:rPr lang="en-GB" sz="2000" i="1" dirty="0" err="1">
                <a:solidFill>
                  <a:srgbClr val="020000"/>
                </a:solidFill>
                <a:cs typeface="Calibri"/>
              </a:rPr>
              <a:t>conhecimento</a:t>
            </a:r>
            <a:endParaRPr lang="en-GB" sz="2000" i="1" dirty="0">
              <a:solidFill>
                <a:srgbClr val="02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20000"/>
              </a:solidFill>
              <a:cs typeface="Calibri"/>
            </a:endParaRPr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1112308" y="1412865"/>
            <a:ext cx="2143966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err="1">
                <a:solidFill>
                  <a:srgbClr val="000000"/>
                </a:solidFill>
                <a:cs typeface="Calibri"/>
              </a:rPr>
              <a:t>Facilmente</a:t>
            </a: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cs typeface="Calibri"/>
              </a:rPr>
              <a:t>e</a:t>
            </a:r>
            <a:r>
              <a:rPr lang="en-GB" sz="2000" i="1" dirty="0" err="1">
                <a:solidFill>
                  <a:srgbClr val="000000"/>
                </a:solidFill>
                <a:cs typeface="Calibri"/>
              </a:rPr>
              <a:t>ntediado</a:t>
            </a: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883708" y="4384665"/>
            <a:ext cx="2174602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err="1">
                <a:solidFill>
                  <a:srgbClr val="000000"/>
                </a:solidFill>
                <a:cs typeface="Calibri"/>
              </a:rPr>
              <a:t>Mais</a:t>
            </a:r>
            <a:r>
              <a:rPr lang="en-GB" sz="2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cs typeface="Calibri"/>
              </a:rPr>
              <a:t>promíscuo</a:t>
            </a:r>
            <a:endParaRPr lang="en-GB" sz="2000" i="1" dirty="0">
              <a:solidFill>
                <a:srgbClr val="000000"/>
              </a:solidFill>
              <a:cs typeface="Calibri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2" name="CaixaDeTexto 28"/>
          <p:cNvSpPr txBox="1"/>
          <p:nvPr/>
        </p:nvSpPr>
        <p:spPr>
          <a:xfrm>
            <a:off x="3226648" y="2864717"/>
            <a:ext cx="285752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Novo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e-consumidor</a:t>
            </a:r>
            <a:endParaRPr lang="pt-B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4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:: Pesquisas, fatos e dados apontam que . . .</a:t>
            </a:r>
            <a:endParaRPr lang="pt-BR" dirty="0"/>
          </a:p>
        </p:txBody>
      </p:sp>
      <p:grpSp>
        <p:nvGrpSpPr>
          <p:cNvPr id="4" name="Grupo 13"/>
          <p:cNvGrpSpPr>
            <a:grpSpLocks/>
          </p:cNvGrpSpPr>
          <p:nvPr/>
        </p:nvGrpSpPr>
        <p:grpSpPr bwMode="auto">
          <a:xfrm>
            <a:off x="1331913" y="2524844"/>
            <a:ext cx="6286500" cy="4000500"/>
            <a:chOff x="714348" y="2071678"/>
            <a:chExt cx="5813425" cy="3621087"/>
          </a:xfrm>
        </p:grpSpPr>
        <p:pic>
          <p:nvPicPr>
            <p:cNvPr id="5" name="Picture 15" descr="iStock_000008897736Small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48" y="2071678"/>
              <a:ext cx="5813425" cy="362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1182661" y="2520701"/>
              <a:ext cx="698500" cy="585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31A531"/>
                  </a:solidFill>
                  <a:latin typeface="Calibri" pitchFamily="34" charset="0"/>
                </a:rPr>
                <a:t>Dá só uma olhada!</a:t>
              </a:r>
            </a:p>
          </p:txBody>
        </p: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2811349" y="2585880"/>
              <a:ext cx="876300" cy="417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225AC3"/>
                  </a:solidFill>
                  <a:latin typeface="Calibri" pitchFamily="34" charset="0"/>
                </a:rPr>
                <a:t>Legal, gostei!</a:t>
              </a:r>
            </a:p>
          </p:txBody>
        </p:sp>
        <p:sp>
          <p:nvSpPr>
            <p:cNvPr id="8" name="TextBox 18"/>
            <p:cNvSpPr txBox="1">
              <a:spLocks noChangeArrowheads="1"/>
            </p:cNvSpPr>
            <p:nvPr/>
          </p:nvSpPr>
          <p:spPr bwMode="auto">
            <a:xfrm>
              <a:off x="4256061" y="2473315"/>
              <a:ext cx="927100" cy="417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E78728"/>
                  </a:solidFill>
                  <a:latin typeface="Calibri" pitchFamily="34" charset="0"/>
                </a:rPr>
                <a:t>Olha o que eles fizeram!</a:t>
              </a:r>
            </a:p>
          </p:txBody>
        </p:sp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5449861" y="2643178"/>
              <a:ext cx="698500" cy="417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solidFill>
                    <a:srgbClr val="7B00CD"/>
                  </a:solidFill>
                  <a:latin typeface="Calibri" pitchFamily="34" charset="0"/>
                </a:rPr>
                <a:t>Visite o site…</a:t>
              </a:r>
            </a:p>
          </p:txBody>
        </p:sp>
        <p:sp>
          <p:nvSpPr>
            <p:cNvPr id="10" name="TextBox 20"/>
            <p:cNvSpPr txBox="1">
              <a:spLocks noChangeArrowheads="1"/>
            </p:cNvSpPr>
            <p:nvPr/>
          </p:nvSpPr>
          <p:spPr bwMode="auto">
            <a:xfrm>
              <a:off x="3628853" y="2905115"/>
              <a:ext cx="520700" cy="25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C1B31C"/>
                  </a:solidFill>
                  <a:latin typeface="Calibri" pitchFamily="34" charset="0"/>
                </a:rPr>
                <a:t>Uau!!</a:t>
              </a:r>
            </a:p>
          </p:txBody>
        </p:sp>
      </p:grpSp>
      <p:sp>
        <p:nvSpPr>
          <p:cNvPr id="11" name="Subtítulo 2"/>
          <p:cNvSpPr txBox="1">
            <a:spLocks/>
          </p:cNvSpPr>
          <p:nvPr/>
        </p:nvSpPr>
        <p:spPr>
          <a:xfrm>
            <a:off x="179388" y="836613"/>
            <a:ext cx="8713787" cy="5761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79388" marR="0" lvl="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9388" marR="0" lvl="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mente do público, organizações que usam as mídias sociais são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percebidas como mais abertas e confiáveis</a:t>
            </a:r>
          </a:p>
          <a:p>
            <a:pPr marL="609600" marR="0" lvl="0" indent="-60960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lang="pt-B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lang="pt-B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lang="pt-B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lang="pt-BR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As mais engajadas com o público...</a:t>
            </a:r>
            <a:endParaRPr lang="pt-BR" dirty="0"/>
          </a:p>
        </p:txBody>
      </p:sp>
      <p:grpSp>
        <p:nvGrpSpPr>
          <p:cNvPr id="4" name="Grupo 11"/>
          <p:cNvGrpSpPr>
            <a:grpSpLocks/>
          </p:cNvGrpSpPr>
          <p:nvPr/>
        </p:nvGrpSpPr>
        <p:grpSpPr bwMode="auto">
          <a:xfrm>
            <a:off x="700088" y="1173163"/>
            <a:ext cx="7743825" cy="5064125"/>
            <a:chOff x="749664" y="1370449"/>
            <a:chExt cx="7742454" cy="50643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701" y="1370449"/>
              <a:ext cx="4493417" cy="5064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29" y="1520161"/>
              <a:ext cx="2695803" cy="147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64" y="3037444"/>
              <a:ext cx="2695803" cy="14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664" y="4701560"/>
              <a:ext cx="2695803" cy="147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4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594</Words>
  <Application>Microsoft Office PowerPoint</Application>
  <PresentationFormat>Apresentação na tela (4:3)</PresentationFormat>
  <Paragraphs>128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Apresentação do PowerPoint</vt:lpstr>
      <vt:lpstr>Apresentação do PowerPoint</vt:lpstr>
      <vt:lpstr>:: experiência e portfolio</vt:lpstr>
      <vt:lpstr>Agenda de hoje</vt:lpstr>
      <vt:lpstr>Apresentação do PowerPoint</vt:lpstr>
      <vt:lpstr>:: Não é modismo ou novidade . . .</vt:lpstr>
      <vt:lpstr>Apresentação do PowerPoint</vt:lpstr>
      <vt:lpstr>:: Pesquisas, fatos e dados apontam que . . .</vt:lpstr>
      <vt:lpstr>As mais engajadas com o público...</vt:lpstr>
      <vt:lpstr>... Podem não ser as mais queridas!</vt:lpstr>
      <vt:lpstr>Consumidor com mais voz – mais autonomia</vt:lpstr>
      <vt:lpstr>:: Quase 80% dizem que NÃO acreditam em publicidade paga!</vt:lpstr>
      <vt:lpstr>:: impacto em todos os setores...</vt:lpstr>
      <vt:lpstr>Apresentação do PowerPoint</vt:lpstr>
      <vt:lpstr>Apresentação do PowerPoint</vt:lpstr>
      <vt:lpstr>Apresentação do PowerPoint</vt:lpstr>
      <vt:lpstr>E esse vocês tb já conhecem  . . .</vt:lpstr>
      <vt:lpstr>Framework APPAI</vt:lpstr>
      <vt:lpstr>Framework APPAI &gt; Onde Estamos</vt:lpstr>
      <vt:lpstr>Apresentação do PowerPoint</vt:lpstr>
      <vt:lpstr>Apresentação do PowerPoint</vt:lpstr>
      <vt:lpstr>Apresentação do PowerPoint</vt:lpstr>
      <vt:lpstr>Apresentação do PowerPoint</vt:lpstr>
      <vt:lpstr>:: APPAI &gt; Para onde queremos ir?</vt:lpstr>
      <vt:lpstr>:: APPAI &gt; Para onde queremos ir?</vt:lpstr>
      <vt:lpstr>Apresentação do PowerPoint</vt:lpstr>
      <vt:lpstr>Apresentação do PowerPoint</vt:lpstr>
      <vt:lpstr>:: APPAI &gt; Como chegaremos lá?</vt:lpstr>
      <vt:lpstr>:: Entregue conveniência</vt:lpstr>
      <vt:lpstr>:: Faça parte</vt:lpstr>
      <vt:lpstr>:: Fale menos, ouça e converse mais</vt:lpstr>
      <vt:lpstr>:: APPAI &gt; mensurando o sucesso</vt:lpstr>
      <vt:lpstr>Apresentação do PowerPoint</vt:lpstr>
      <vt:lpstr>Apresentação do PowerPoint</vt:lpstr>
      <vt:lpstr>:: Gestão do SMM &gt; e-Crises e Riscos</vt:lpstr>
      <vt:lpstr>:: Não se preocupe, você não está sozinho . . .</vt:lpstr>
      <vt:lpstr>:: Gestão de e-Crises e Riscos</vt:lpstr>
      <vt:lpstr>Resumão em 2 slides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Nino Carvalho :: Consultoria e C</dc:title>
  <dc:creator>ninocarvalho</dc:creator>
  <cp:lastModifiedBy>Nino Carvalho</cp:lastModifiedBy>
  <cp:revision>92</cp:revision>
  <dcterms:created xsi:type="dcterms:W3CDTF">2011-05-22T21:06:22Z</dcterms:created>
  <dcterms:modified xsi:type="dcterms:W3CDTF">2012-04-17T13:05:24Z</dcterms:modified>
</cp:coreProperties>
</file>